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56" r:id="rId2"/>
    <p:sldId id="261" r:id="rId3"/>
    <p:sldId id="257" r:id="rId4"/>
    <p:sldId id="260" r:id="rId5"/>
    <p:sldId id="28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B54A"/>
    <a:srgbClr val="49BE59"/>
    <a:srgbClr val="8EC63F"/>
    <a:srgbClr val="3B5987"/>
    <a:srgbClr val="FFD700"/>
    <a:srgbClr val="CACACA"/>
    <a:srgbClr val="31859C"/>
    <a:srgbClr val="FFC000"/>
    <a:srgbClr val="7C7C7D"/>
    <a:srgbClr val="403F4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79" autoAdjust="0"/>
  </p:normalViewPr>
  <p:slideViewPr>
    <p:cSldViewPr snapToGrid="0" snapToObjects="1">
      <p:cViewPr varScale="1">
        <p:scale>
          <a:sx n="83" d="100"/>
          <a:sy n="83" d="100"/>
        </p:scale>
        <p:origin x="-629" y="-62"/>
      </p:cViewPr>
      <p:guideLst>
        <p:guide orient="horz" pos="2160"/>
        <p:guide pos="384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004971-7B0F-3840-AFC4-CEAE4673E08F}" type="datetimeFigureOut">
              <a:rPr lang="en-US" smtClean="0"/>
              <a:t>4/9/2019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3055CF-2B22-964C-B40D-D34E80AC0F1E}" type="slidenum">
              <a:rPr lang="en-US" smtClean="0"/>
              <a:t>‹#›</a:t>
            </a:fld>
            <a:endParaRPr lang="en-US"/>
          </a:p>
        </p:txBody>
      </p:sp>
    </p:spTree>
    <p:extLst>
      <p:ext uri="{BB962C8B-B14F-4D97-AF65-F5344CB8AC3E}">
        <p14:creationId xmlns:p14="http://schemas.microsoft.com/office/powerpoint/2010/main" val="7968956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29FA50-F5DC-DB48-8FCC-0A8D472605DA}" type="datetimeFigureOut">
              <a:rPr lang="en-US" smtClean="0"/>
              <a:t>4/9/2019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4838A-CF56-E94C-8634-BDA6DAFCB269}" type="slidenum">
              <a:rPr lang="en-US" smtClean="0"/>
              <a:t>‹#›</a:t>
            </a:fld>
            <a:endParaRPr lang="en-US"/>
          </a:p>
        </p:txBody>
      </p:sp>
    </p:spTree>
    <p:extLst>
      <p:ext uri="{BB962C8B-B14F-4D97-AF65-F5344CB8AC3E}">
        <p14:creationId xmlns:p14="http://schemas.microsoft.com/office/powerpoint/2010/main" val="40265356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824838A-CF56-E94C-8634-BDA6DAFCB269}" type="slidenum">
              <a:rPr lang="en-US" smtClean="0"/>
              <a:t>1</a:t>
            </a:fld>
            <a:endParaRPr lang="en-US"/>
          </a:p>
        </p:txBody>
      </p:sp>
    </p:spTree>
    <p:extLst>
      <p:ext uri="{BB962C8B-B14F-4D97-AF65-F5344CB8AC3E}">
        <p14:creationId xmlns:p14="http://schemas.microsoft.com/office/powerpoint/2010/main" val="122585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endParaRPr lang="en-ZA" baseline="0" dirty="0"/>
          </a:p>
        </p:txBody>
      </p:sp>
      <p:sp>
        <p:nvSpPr>
          <p:cNvPr id="4" name="Slide Number Placeholder 3"/>
          <p:cNvSpPr>
            <a:spLocks noGrp="1"/>
          </p:cNvSpPr>
          <p:nvPr>
            <p:ph type="sldNum" sz="quarter" idx="10"/>
          </p:nvPr>
        </p:nvSpPr>
        <p:spPr/>
        <p:txBody>
          <a:bodyPr/>
          <a:lstStyle/>
          <a:p>
            <a:fld id="{4824838A-CF56-E94C-8634-BDA6DAFCB269}" type="slidenum">
              <a:rPr lang="en-US" smtClean="0"/>
              <a:t>2</a:t>
            </a:fld>
            <a:endParaRPr lang="en-US"/>
          </a:p>
        </p:txBody>
      </p:sp>
    </p:spTree>
    <p:extLst>
      <p:ext uri="{BB962C8B-B14F-4D97-AF65-F5344CB8AC3E}">
        <p14:creationId xmlns:p14="http://schemas.microsoft.com/office/powerpoint/2010/main" val="2734635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ZA" dirty="0"/>
          </a:p>
        </p:txBody>
      </p:sp>
      <p:sp>
        <p:nvSpPr>
          <p:cNvPr id="4" name="Slide Number Placeholder 3"/>
          <p:cNvSpPr>
            <a:spLocks noGrp="1"/>
          </p:cNvSpPr>
          <p:nvPr>
            <p:ph type="sldNum" sz="quarter" idx="10"/>
          </p:nvPr>
        </p:nvSpPr>
        <p:spPr/>
        <p:txBody>
          <a:bodyPr/>
          <a:lstStyle/>
          <a:p>
            <a:fld id="{4824838A-CF56-E94C-8634-BDA6DAFCB269}" type="slidenum">
              <a:rPr lang="en-US" smtClean="0"/>
              <a:t>3</a:t>
            </a:fld>
            <a:endParaRPr lang="en-US"/>
          </a:p>
        </p:txBody>
      </p:sp>
    </p:spTree>
    <p:extLst>
      <p:ext uri="{BB962C8B-B14F-4D97-AF65-F5344CB8AC3E}">
        <p14:creationId xmlns:p14="http://schemas.microsoft.com/office/powerpoint/2010/main" val="154306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ZA" baseline="0" dirty="0"/>
          </a:p>
        </p:txBody>
      </p:sp>
      <p:sp>
        <p:nvSpPr>
          <p:cNvPr id="4" name="Slide Number Placeholder 3"/>
          <p:cNvSpPr>
            <a:spLocks noGrp="1"/>
          </p:cNvSpPr>
          <p:nvPr>
            <p:ph type="sldNum" sz="quarter" idx="10"/>
          </p:nvPr>
        </p:nvSpPr>
        <p:spPr/>
        <p:txBody>
          <a:bodyPr/>
          <a:lstStyle/>
          <a:p>
            <a:fld id="{4824838A-CF56-E94C-8634-BDA6DAFCB269}" type="slidenum">
              <a:rPr lang="en-US" smtClean="0"/>
              <a:t>4</a:t>
            </a:fld>
            <a:endParaRPr lang="en-US"/>
          </a:p>
        </p:txBody>
      </p:sp>
    </p:spTree>
    <p:extLst>
      <p:ext uri="{BB962C8B-B14F-4D97-AF65-F5344CB8AC3E}">
        <p14:creationId xmlns:p14="http://schemas.microsoft.com/office/powerpoint/2010/main" val="278393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4824838A-CF56-E94C-8634-BDA6DAFCB269}" type="slidenum">
              <a:rPr lang="en-US" smtClean="0"/>
              <a:t>5</a:t>
            </a:fld>
            <a:endParaRPr lang="en-US"/>
          </a:p>
        </p:txBody>
      </p:sp>
    </p:spTree>
    <p:extLst>
      <p:ext uri="{BB962C8B-B14F-4D97-AF65-F5344CB8AC3E}">
        <p14:creationId xmlns:p14="http://schemas.microsoft.com/office/powerpoint/2010/main" val="122585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30"/>
            <a:ext cx="10363200" cy="1470025"/>
          </a:xfrm>
        </p:spPr>
        <p:txBody>
          <a:bodyPr/>
          <a:lstStyle/>
          <a:p>
            <a:r>
              <a:rPr lang="en-US"/>
              <a:t>Click to edit Master title style</a:t>
            </a:r>
          </a:p>
        </p:txBody>
      </p:sp>
      <p:sp>
        <p:nvSpPr>
          <p:cNvPr id="3" name="Subtitle 2"/>
          <p:cNvSpPr>
            <a:spLocks noGrp="1"/>
          </p:cNvSpPr>
          <p:nvPr>
            <p:ph type="subTitle" idx="1"/>
          </p:nvPr>
        </p:nvSpPr>
        <p:spPr>
          <a:xfrm>
            <a:off x="1828801" y="3886200"/>
            <a:ext cx="8534401" cy="1752600"/>
          </a:xfrm>
        </p:spPr>
        <p:txBody>
          <a:bodyPr/>
          <a:lstStyle>
            <a:lvl1pPr marL="0" indent="0" algn="ctr">
              <a:buNone/>
              <a:defRPr>
                <a:solidFill>
                  <a:schemeClr val="tx1">
                    <a:tint val="75000"/>
                  </a:schemeClr>
                </a:solidFill>
              </a:defRPr>
            </a:lvl1pPr>
            <a:lvl2pPr marL="572917" indent="0" algn="ctr">
              <a:buNone/>
              <a:defRPr>
                <a:solidFill>
                  <a:schemeClr val="tx1">
                    <a:tint val="75000"/>
                  </a:schemeClr>
                </a:solidFill>
              </a:defRPr>
            </a:lvl2pPr>
            <a:lvl3pPr marL="1145835" indent="0" algn="ctr">
              <a:buNone/>
              <a:defRPr>
                <a:solidFill>
                  <a:schemeClr val="tx1">
                    <a:tint val="75000"/>
                  </a:schemeClr>
                </a:solidFill>
              </a:defRPr>
            </a:lvl3pPr>
            <a:lvl4pPr marL="1718752" indent="0" algn="ctr">
              <a:buNone/>
              <a:defRPr>
                <a:solidFill>
                  <a:schemeClr val="tx1">
                    <a:tint val="75000"/>
                  </a:schemeClr>
                </a:solidFill>
              </a:defRPr>
            </a:lvl4pPr>
            <a:lvl5pPr marL="2291669" indent="0" algn="ctr">
              <a:buNone/>
              <a:defRPr>
                <a:solidFill>
                  <a:schemeClr val="tx1">
                    <a:tint val="75000"/>
                  </a:schemeClr>
                </a:solidFill>
              </a:defRPr>
            </a:lvl5pPr>
            <a:lvl6pPr marL="2864587" indent="0" algn="ctr">
              <a:buNone/>
              <a:defRPr>
                <a:solidFill>
                  <a:schemeClr val="tx1">
                    <a:tint val="75000"/>
                  </a:schemeClr>
                </a:solidFill>
              </a:defRPr>
            </a:lvl6pPr>
            <a:lvl7pPr marL="3437504" indent="0" algn="ctr">
              <a:buNone/>
              <a:defRPr>
                <a:solidFill>
                  <a:schemeClr val="tx1">
                    <a:tint val="75000"/>
                  </a:schemeClr>
                </a:solidFill>
              </a:defRPr>
            </a:lvl7pPr>
            <a:lvl8pPr marL="4010421" indent="0" algn="ctr">
              <a:buNone/>
              <a:defRPr>
                <a:solidFill>
                  <a:schemeClr val="tx1">
                    <a:tint val="75000"/>
                  </a:schemeClr>
                </a:solidFill>
              </a:defRPr>
            </a:lvl8pPr>
            <a:lvl9pPr marL="45833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C842882-F9EB-924C-963D-C4E146C12D3B}" type="datetime1">
              <a:rPr lang="en-ZA" smtClean="0"/>
              <a:t>2019/04/09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378520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A53EC6-7459-544E-8E2C-1305753FA8C1}" type="datetime1">
              <a:rPr lang="en-ZA" smtClean="0"/>
              <a:t>2019/04/09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112455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0869" y="274643"/>
            <a:ext cx="2808817"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4420" y="274643"/>
            <a:ext cx="82232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24BF07-EFEF-5741-B44A-8062981DF369}" type="datetime1">
              <a:rPr lang="en-ZA" smtClean="0"/>
              <a:t>2019/04/09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381624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03983-DECE-F94D-83D7-0E5949A15BC5}" type="datetime1">
              <a:rPr lang="en-ZA" smtClean="0"/>
              <a:t>2019/04/09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411453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5"/>
            <a:ext cx="10363200" cy="1362075"/>
          </a:xfrm>
        </p:spPr>
        <p:txBody>
          <a:bodyPr anchor="t"/>
          <a:lstStyle>
            <a:lvl1pPr algn="l">
              <a:defRPr sz="5012" b="1" cap="all"/>
            </a:lvl1pPr>
          </a:lstStyle>
          <a:p>
            <a:r>
              <a:rPr lang="en-US"/>
              <a:t>Click to edit Master title style</a:t>
            </a:r>
          </a:p>
        </p:txBody>
      </p:sp>
      <p:sp>
        <p:nvSpPr>
          <p:cNvPr id="3" name="Text Placeholder 2"/>
          <p:cNvSpPr>
            <a:spLocks noGrp="1"/>
          </p:cNvSpPr>
          <p:nvPr>
            <p:ph type="body" idx="1"/>
          </p:nvPr>
        </p:nvSpPr>
        <p:spPr>
          <a:xfrm>
            <a:off x="963085" y="2906713"/>
            <a:ext cx="10363200" cy="1500187"/>
          </a:xfrm>
        </p:spPr>
        <p:txBody>
          <a:bodyPr anchor="b"/>
          <a:lstStyle>
            <a:lvl1pPr marL="0" indent="0">
              <a:buNone/>
              <a:defRPr sz="2506">
                <a:solidFill>
                  <a:schemeClr val="tx1">
                    <a:tint val="75000"/>
                  </a:schemeClr>
                </a:solidFill>
              </a:defRPr>
            </a:lvl1pPr>
            <a:lvl2pPr marL="572917" indent="0">
              <a:buNone/>
              <a:defRPr sz="2256">
                <a:solidFill>
                  <a:schemeClr val="tx1">
                    <a:tint val="75000"/>
                  </a:schemeClr>
                </a:solidFill>
              </a:defRPr>
            </a:lvl2pPr>
            <a:lvl3pPr marL="1145835" indent="0">
              <a:buNone/>
              <a:defRPr sz="2005">
                <a:solidFill>
                  <a:schemeClr val="tx1">
                    <a:tint val="75000"/>
                  </a:schemeClr>
                </a:solidFill>
              </a:defRPr>
            </a:lvl3pPr>
            <a:lvl4pPr marL="1718752" indent="0">
              <a:buNone/>
              <a:defRPr sz="1754">
                <a:solidFill>
                  <a:schemeClr val="tx1">
                    <a:tint val="75000"/>
                  </a:schemeClr>
                </a:solidFill>
              </a:defRPr>
            </a:lvl4pPr>
            <a:lvl5pPr marL="2291669" indent="0">
              <a:buNone/>
              <a:defRPr sz="1754">
                <a:solidFill>
                  <a:schemeClr val="tx1">
                    <a:tint val="75000"/>
                  </a:schemeClr>
                </a:solidFill>
              </a:defRPr>
            </a:lvl5pPr>
            <a:lvl6pPr marL="2864587" indent="0">
              <a:buNone/>
              <a:defRPr sz="1754">
                <a:solidFill>
                  <a:schemeClr val="tx1">
                    <a:tint val="75000"/>
                  </a:schemeClr>
                </a:solidFill>
              </a:defRPr>
            </a:lvl6pPr>
            <a:lvl7pPr marL="3437504" indent="0">
              <a:buNone/>
              <a:defRPr sz="1754">
                <a:solidFill>
                  <a:schemeClr val="tx1">
                    <a:tint val="75000"/>
                  </a:schemeClr>
                </a:solidFill>
              </a:defRPr>
            </a:lvl7pPr>
            <a:lvl8pPr marL="4010421" indent="0">
              <a:buNone/>
              <a:defRPr sz="1754">
                <a:solidFill>
                  <a:schemeClr val="tx1">
                    <a:tint val="75000"/>
                  </a:schemeClr>
                </a:solidFill>
              </a:defRPr>
            </a:lvl8pPr>
            <a:lvl9pPr marL="4583339" indent="0">
              <a:buNone/>
              <a:defRPr sz="175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1D2026-EC92-7342-9A04-A929DDC6D4D0}" type="datetime1">
              <a:rPr lang="en-ZA" smtClean="0"/>
              <a:t>2019/04/09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583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4420" y="1600205"/>
            <a:ext cx="5516033" cy="4525963"/>
          </a:xfrm>
        </p:spPr>
        <p:txBody>
          <a:bodyPr/>
          <a:lstStyle>
            <a:lvl1pPr>
              <a:defRPr sz="3509"/>
            </a:lvl1pPr>
            <a:lvl2pPr>
              <a:defRPr sz="3007"/>
            </a:lvl2pPr>
            <a:lvl3pPr>
              <a:defRPr sz="2506"/>
            </a:lvl3pPr>
            <a:lvl4pPr>
              <a:defRPr sz="2256"/>
            </a:lvl4pPr>
            <a:lvl5pPr>
              <a:defRPr sz="2256"/>
            </a:lvl5pPr>
            <a:lvl6pPr>
              <a:defRPr sz="2256"/>
            </a:lvl6pPr>
            <a:lvl7pPr>
              <a:defRPr sz="2256"/>
            </a:lvl7pPr>
            <a:lvl8pPr>
              <a:defRPr sz="2256"/>
            </a:lvl8pPr>
            <a:lvl9pPr>
              <a:defRPr sz="22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3653" y="1600205"/>
            <a:ext cx="5516033" cy="4525963"/>
          </a:xfrm>
        </p:spPr>
        <p:txBody>
          <a:bodyPr/>
          <a:lstStyle>
            <a:lvl1pPr>
              <a:defRPr sz="3509"/>
            </a:lvl1pPr>
            <a:lvl2pPr>
              <a:defRPr sz="3007"/>
            </a:lvl2pPr>
            <a:lvl3pPr>
              <a:defRPr sz="2506"/>
            </a:lvl3pPr>
            <a:lvl4pPr>
              <a:defRPr sz="2256"/>
            </a:lvl4pPr>
            <a:lvl5pPr>
              <a:defRPr sz="2256"/>
            </a:lvl5pPr>
            <a:lvl6pPr>
              <a:defRPr sz="2256"/>
            </a:lvl6pPr>
            <a:lvl7pPr>
              <a:defRPr sz="2256"/>
            </a:lvl7pPr>
            <a:lvl8pPr>
              <a:defRPr sz="2256"/>
            </a:lvl8pPr>
            <a:lvl9pPr>
              <a:defRPr sz="22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03099E-9FEF-CC4E-AB48-C76DF82DD0DE}" type="datetime1">
              <a:rPr lang="en-ZA" smtClean="0"/>
              <a:t>2019/04/09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4611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1" y="1535113"/>
            <a:ext cx="5386918" cy="639762"/>
          </a:xfrm>
        </p:spPr>
        <p:txBody>
          <a:bodyPr anchor="b"/>
          <a:lstStyle>
            <a:lvl1pPr marL="0" indent="0">
              <a:buNone/>
              <a:defRPr sz="3007" b="1"/>
            </a:lvl1pPr>
            <a:lvl2pPr marL="572917" indent="0">
              <a:buNone/>
              <a:defRPr sz="2506" b="1"/>
            </a:lvl2pPr>
            <a:lvl3pPr marL="1145835" indent="0">
              <a:buNone/>
              <a:defRPr sz="2256" b="1"/>
            </a:lvl3pPr>
            <a:lvl4pPr marL="1718752" indent="0">
              <a:buNone/>
              <a:defRPr sz="2005" b="1"/>
            </a:lvl4pPr>
            <a:lvl5pPr marL="2291669" indent="0">
              <a:buNone/>
              <a:defRPr sz="2005" b="1"/>
            </a:lvl5pPr>
            <a:lvl6pPr marL="2864587" indent="0">
              <a:buNone/>
              <a:defRPr sz="2005" b="1"/>
            </a:lvl6pPr>
            <a:lvl7pPr marL="3437504" indent="0">
              <a:buNone/>
              <a:defRPr sz="2005" b="1"/>
            </a:lvl7pPr>
            <a:lvl8pPr marL="4010421" indent="0">
              <a:buNone/>
              <a:defRPr sz="2005" b="1"/>
            </a:lvl8pPr>
            <a:lvl9pPr marL="4583339" indent="0">
              <a:buNone/>
              <a:defRPr sz="2005" b="1"/>
            </a:lvl9pPr>
          </a:lstStyle>
          <a:p>
            <a:pPr lvl="0"/>
            <a:r>
              <a:rPr lang="en-US"/>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3007"/>
            </a:lvl1pPr>
            <a:lvl2pPr>
              <a:defRPr sz="2506"/>
            </a:lvl2pPr>
            <a:lvl3pPr>
              <a:defRPr sz="2256"/>
            </a:lvl3pPr>
            <a:lvl4pPr>
              <a:defRPr sz="2005"/>
            </a:lvl4pPr>
            <a:lvl5pPr>
              <a:defRPr sz="2005"/>
            </a:lvl5pPr>
            <a:lvl6pPr>
              <a:defRPr sz="2005"/>
            </a:lvl6pPr>
            <a:lvl7pPr>
              <a:defRPr sz="2005"/>
            </a:lvl7pPr>
            <a:lvl8pPr>
              <a:defRPr sz="2005"/>
            </a:lvl8pPr>
            <a:lvl9pPr>
              <a:defRPr sz="20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1" y="1535113"/>
            <a:ext cx="5389033" cy="639762"/>
          </a:xfrm>
        </p:spPr>
        <p:txBody>
          <a:bodyPr anchor="b"/>
          <a:lstStyle>
            <a:lvl1pPr marL="0" indent="0">
              <a:buNone/>
              <a:defRPr sz="3007" b="1"/>
            </a:lvl1pPr>
            <a:lvl2pPr marL="572917" indent="0">
              <a:buNone/>
              <a:defRPr sz="2506" b="1"/>
            </a:lvl2pPr>
            <a:lvl3pPr marL="1145835" indent="0">
              <a:buNone/>
              <a:defRPr sz="2256" b="1"/>
            </a:lvl3pPr>
            <a:lvl4pPr marL="1718752" indent="0">
              <a:buNone/>
              <a:defRPr sz="2005" b="1"/>
            </a:lvl4pPr>
            <a:lvl5pPr marL="2291669" indent="0">
              <a:buNone/>
              <a:defRPr sz="2005" b="1"/>
            </a:lvl5pPr>
            <a:lvl6pPr marL="2864587" indent="0">
              <a:buNone/>
              <a:defRPr sz="2005" b="1"/>
            </a:lvl6pPr>
            <a:lvl7pPr marL="3437504" indent="0">
              <a:buNone/>
              <a:defRPr sz="2005" b="1"/>
            </a:lvl7pPr>
            <a:lvl8pPr marL="4010421" indent="0">
              <a:buNone/>
              <a:defRPr sz="2005" b="1"/>
            </a:lvl8pPr>
            <a:lvl9pPr marL="4583339" indent="0">
              <a:buNone/>
              <a:defRPr sz="2005" b="1"/>
            </a:lvl9pPr>
          </a:lstStyle>
          <a:p>
            <a:pPr lvl="0"/>
            <a:r>
              <a:rPr lang="en-US"/>
              <a:t>Click to edit Master text styles</a:t>
            </a:r>
          </a:p>
        </p:txBody>
      </p:sp>
      <p:sp>
        <p:nvSpPr>
          <p:cNvPr id="6" name="Content Placeholder 5"/>
          <p:cNvSpPr>
            <a:spLocks noGrp="1"/>
          </p:cNvSpPr>
          <p:nvPr>
            <p:ph sz="quarter" idx="4"/>
          </p:nvPr>
        </p:nvSpPr>
        <p:spPr>
          <a:xfrm>
            <a:off x="6193371" y="2174875"/>
            <a:ext cx="5389033" cy="3951288"/>
          </a:xfrm>
        </p:spPr>
        <p:txBody>
          <a:bodyPr/>
          <a:lstStyle>
            <a:lvl1pPr>
              <a:defRPr sz="3007"/>
            </a:lvl1pPr>
            <a:lvl2pPr>
              <a:defRPr sz="2506"/>
            </a:lvl2pPr>
            <a:lvl3pPr>
              <a:defRPr sz="2256"/>
            </a:lvl3pPr>
            <a:lvl4pPr>
              <a:defRPr sz="2005"/>
            </a:lvl4pPr>
            <a:lvl5pPr>
              <a:defRPr sz="2005"/>
            </a:lvl5pPr>
            <a:lvl6pPr>
              <a:defRPr sz="2005"/>
            </a:lvl6pPr>
            <a:lvl7pPr>
              <a:defRPr sz="2005"/>
            </a:lvl7pPr>
            <a:lvl8pPr>
              <a:defRPr sz="2005"/>
            </a:lvl8pPr>
            <a:lvl9pPr>
              <a:defRPr sz="20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393C93-42CD-C544-A7EA-904876F4E60F}" type="datetime1">
              <a:rPr lang="en-ZA" smtClean="0"/>
              <a:t>2019/04/09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171885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2BA517-A1E7-654F-88FA-FE28A66760FA}" type="datetime1">
              <a:rPr lang="en-ZA" smtClean="0"/>
              <a:t>2019/04/09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2714285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C81688-8B31-E548-8B60-B2F12B3DC0FE}" type="datetime1">
              <a:rPr lang="en-ZA" smtClean="0"/>
              <a:t>2019/04/09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1861806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506" b="1"/>
            </a:lvl1pPr>
          </a:lstStyle>
          <a:p>
            <a:r>
              <a:rPr lang="en-US"/>
              <a:t>Click to edit Master title style</a:t>
            </a:r>
          </a:p>
        </p:txBody>
      </p:sp>
      <p:sp>
        <p:nvSpPr>
          <p:cNvPr id="3" name="Content Placeholder 2"/>
          <p:cNvSpPr>
            <a:spLocks noGrp="1"/>
          </p:cNvSpPr>
          <p:nvPr>
            <p:ph idx="1"/>
          </p:nvPr>
        </p:nvSpPr>
        <p:spPr>
          <a:xfrm>
            <a:off x="4766734" y="273055"/>
            <a:ext cx="6815667" cy="5853113"/>
          </a:xfrm>
        </p:spPr>
        <p:txBody>
          <a:bodyPr/>
          <a:lstStyle>
            <a:lvl1pPr>
              <a:defRPr sz="4010"/>
            </a:lvl1pPr>
            <a:lvl2pPr>
              <a:defRPr sz="3509"/>
            </a:lvl2pPr>
            <a:lvl3pPr>
              <a:defRPr sz="3007"/>
            </a:lvl3pPr>
            <a:lvl4pPr>
              <a:defRPr sz="2506"/>
            </a:lvl4pPr>
            <a:lvl5pPr>
              <a:defRPr sz="2506"/>
            </a:lvl5pPr>
            <a:lvl6pPr>
              <a:defRPr sz="2506"/>
            </a:lvl6pPr>
            <a:lvl7pPr>
              <a:defRPr sz="2506"/>
            </a:lvl7pPr>
            <a:lvl8pPr>
              <a:defRPr sz="2506"/>
            </a:lvl8pPr>
            <a:lvl9pPr>
              <a:defRPr sz="25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754"/>
            </a:lvl1pPr>
            <a:lvl2pPr marL="572917" indent="0">
              <a:buNone/>
              <a:defRPr sz="1504"/>
            </a:lvl2pPr>
            <a:lvl3pPr marL="1145835" indent="0">
              <a:buNone/>
              <a:defRPr sz="1253"/>
            </a:lvl3pPr>
            <a:lvl4pPr marL="1718752" indent="0">
              <a:buNone/>
              <a:defRPr sz="1128"/>
            </a:lvl4pPr>
            <a:lvl5pPr marL="2291669" indent="0">
              <a:buNone/>
              <a:defRPr sz="1128"/>
            </a:lvl5pPr>
            <a:lvl6pPr marL="2864587" indent="0">
              <a:buNone/>
              <a:defRPr sz="1128"/>
            </a:lvl6pPr>
            <a:lvl7pPr marL="3437504" indent="0">
              <a:buNone/>
              <a:defRPr sz="1128"/>
            </a:lvl7pPr>
            <a:lvl8pPr marL="4010421" indent="0">
              <a:buNone/>
              <a:defRPr sz="1128"/>
            </a:lvl8pPr>
            <a:lvl9pPr marL="4583339" indent="0">
              <a:buNone/>
              <a:defRPr sz="1128"/>
            </a:lvl9pPr>
          </a:lstStyle>
          <a:p>
            <a:pPr lvl="0"/>
            <a:r>
              <a:rPr lang="en-US"/>
              <a:t>Click to edit Master text styles</a:t>
            </a:r>
          </a:p>
        </p:txBody>
      </p:sp>
      <p:sp>
        <p:nvSpPr>
          <p:cNvPr id="5" name="Date Placeholder 4"/>
          <p:cNvSpPr>
            <a:spLocks noGrp="1"/>
          </p:cNvSpPr>
          <p:nvPr>
            <p:ph type="dt" sz="half" idx="10"/>
          </p:nvPr>
        </p:nvSpPr>
        <p:spPr/>
        <p:txBody>
          <a:bodyPr/>
          <a:lstStyle/>
          <a:p>
            <a:fld id="{9C84D909-F967-2B45-BC51-6478D48F8A4A}" type="datetime1">
              <a:rPr lang="en-ZA" smtClean="0"/>
              <a:t>2019/04/09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3886909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8"/>
          </a:xfrm>
        </p:spPr>
        <p:txBody>
          <a:bodyPr anchor="b"/>
          <a:lstStyle>
            <a:lvl1pPr algn="l">
              <a:defRPr sz="2506" b="1"/>
            </a:lvl1pPr>
          </a:lstStyle>
          <a:p>
            <a:r>
              <a:rPr lang="en-US"/>
              <a:t>Click to edit Master title style</a:t>
            </a:r>
          </a:p>
        </p:txBody>
      </p:sp>
      <p:sp>
        <p:nvSpPr>
          <p:cNvPr id="3" name="Picture Placeholder 2"/>
          <p:cNvSpPr>
            <a:spLocks noGrp="1"/>
          </p:cNvSpPr>
          <p:nvPr>
            <p:ph type="pic" idx="1"/>
          </p:nvPr>
        </p:nvSpPr>
        <p:spPr>
          <a:xfrm>
            <a:off x="2389719" y="612775"/>
            <a:ext cx="7315200" cy="4114800"/>
          </a:xfrm>
        </p:spPr>
        <p:txBody>
          <a:bodyPr/>
          <a:lstStyle>
            <a:lvl1pPr marL="0" indent="0">
              <a:buNone/>
              <a:defRPr sz="4010"/>
            </a:lvl1pPr>
            <a:lvl2pPr marL="572917" indent="0">
              <a:buNone/>
              <a:defRPr sz="3509"/>
            </a:lvl2pPr>
            <a:lvl3pPr marL="1145835" indent="0">
              <a:buNone/>
              <a:defRPr sz="3007"/>
            </a:lvl3pPr>
            <a:lvl4pPr marL="1718752" indent="0">
              <a:buNone/>
              <a:defRPr sz="2506"/>
            </a:lvl4pPr>
            <a:lvl5pPr marL="2291669" indent="0">
              <a:buNone/>
              <a:defRPr sz="2506"/>
            </a:lvl5pPr>
            <a:lvl6pPr marL="2864587" indent="0">
              <a:buNone/>
              <a:defRPr sz="2506"/>
            </a:lvl6pPr>
            <a:lvl7pPr marL="3437504" indent="0">
              <a:buNone/>
              <a:defRPr sz="2506"/>
            </a:lvl7pPr>
            <a:lvl8pPr marL="4010421" indent="0">
              <a:buNone/>
              <a:defRPr sz="2506"/>
            </a:lvl8pPr>
            <a:lvl9pPr marL="4583339" indent="0">
              <a:buNone/>
              <a:defRPr sz="2506"/>
            </a:lvl9pPr>
          </a:lstStyle>
          <a:p>
            <a:endParaRPr lang="en-US"/>
          </a:p>
        </p:txBody>
      </p:sp>
      <p:sp>
        <p:nvSpPr>
          <p:cNvPr id="4" name="Text Placeholder 3"/>
          <p:cNvSpPr>
            <a:spLocks noGrp="1"/>
          </p:cNvSpPr>
          <p:nvPr>
            <p:ph type="body" sz="half" idx="2"/>
          </p:nvPr>
        </p:nvSpPr>
        <p:spPr>
          <a:xfrm>
            <a:off x="2389719" y="5367338"/>
            <a:ext cx="7315200" cy="804862"/>
          </a:xfrm>
        </p:spPr>
        <p:txBody>
          <a:bodyPr/>
          <a:lstStyle>
            <a:lvl1pPr marL="0" indent="0">
              <a:buNone/>
              <a:defRPr sz="1754"/>
            </a:lvl1pPr>
            <a:lvl2pPr marL="572917" indent="0">
              <a:buNone/>
              <a:defRPr sz="1504"/>
            </a:lvl2pPr>
            <a:lvl3pPr marL="1145835" indent="0">
              <a:buNone/>
              <a:defRPr sz="1253"/>
            </a:lvl3pPr>
            <a:lvl4pPr marL="1718752" indent="0">
              <a:buNone/>
              <a:defRPr sz="1128"/>
            </a:lvl4pPr>
            <a:lvl5pPr marL="2291669" indent="0">
              <a:buNone/>
              <a:defRPr sz="1128"/>
            </a:lvl5pPr>
            <a:lvl6pPr marL="2864587" indent="0">
              <a:buNone/>
              <a:defRPr sz="1128"/>
            </a:lvl6pPr>
            <a:lvl7pPr marL="3437504" indent="0">
              <a:buNone/>
              <a:defRPr sz="1128"/>
            </a:lvl7pPr>
            <a:lvl8pPr marL="4010421" indent="0">
              <a:buNone/>
              <a:defRPr sz="1128"/>
            </a:lvl8pPr>
            <a:lvl9pPr marL="4583339" indent="0">
              <a:buNone/>
              <a:defRPr sz="1128"/>
            </a:lvl9pPr>
          </a:lstStyle>
          <a:p>
            <a:pPr lvl="0"/>
            <a:r>
              <a:rPr lang="en-US"/>
              <a:t>Click to edit Master text styles</a:t>
            </a:r>
          </a:p>
        </p:txBody>
      </p:sp>
      <p:sp>
        <p:nvSpPr>
          <p:cNvPr id="5" name="Date Placeholder 4"/>
          <p:cNvSpPr>
            <a:spLocks noGrp="1"/>
          </p:cNvSpPr>
          <p:nvPr>
            <p:ph type="dt" sz="half" idx="10"/>
          </p:nvPr>
        </p:nvSpPr>
        <p:spPr/>
        <p:txBody>
          <a:bodyPr/>
          <a:lstStyle/>
          <a:p>
            <a:fld id="{FD3E63D8-73EB-F547-9137-208EA282D69F}" type="datetime1">
              <a:rPr lang="en-ZA" smtClean="0"/>
              <a:t>2019/04/09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7DA988-E7D1-374F-934C-663F800BDA83}" type="slidenum">
              <a:rPr lang="en-US" smtClean="0"/>
              <a:t>‹#›</a:t>
            </a:fld>
            <a:endParaRPr lang="en-US"/>
          </a:p>
        </p:txBody>
      </p:sp>
    </p:spTree>
    <p:extLst>
      <p:ext uri="{BB962C8B-B14F-4D97-AF65-F5344CB8AC3E}">
        <p14:creationId xmlns:p14="http://schemas.microsoft.com/office/powerpoint/2010/main" val="190034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38"/>
            <a:ext cx="10972801"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1" y="1600205"/>
            <a:ext cx="1097280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2" y="6356355"/>
            <a:ext cx="2844800" cy="365125"/>
          </a:xfrm>
          <a:prstGeom prst="rect">
            <a:avLst/>
          </a:prstGeom>
        </p:spPr>
        <p:txBody>
          <a:bodyPr vert="horz" lIns="91440" tIns="45720" rIns="91440" bIns="45720" rtlCol="0" anchor="ctr"/>
          <a:lstStyle>
            <a:lvl1pPr algn="l">
              <a:defRPr sz="1504">
                <a:solidFill>
                  <a:schemeClr val="tx1">
                    <a:tint val="75000"/>
                  </a:schemeClr>
                </a:solidFill>
              </a:defRPr>
            </a:lvl1pPr>
          </a:lstStyle>
          <a:p>
            <a:fld id="{1A9E842A-8074-9845-B818-CCAF7997D692}" type="datetime1">
              <a:rPr lang="en-ZA" smtClean="0"/>
              <a:t>2019/04/09</a:t>
            </a:fld>
            <a:endParaRPr lang="en-US"/>
          </a:p>
        </p:txBody>
      </p:sp>
      <p:sp>
        <p:nvSpPr>
          <p:cNvPr id="5" name="Footer Placeholder 4"/>
          <p:cNvSpPr>
            <a:spLocks noGrp="1"/>
          </p:cNvSpPr>
          <p:nvPr>
            <p:ph type="ftr" sz="quarter" idx="3"/>
          </p:nvPr>
        </p:nvSpPr>
        <p:spPr>
          <a:xfrm>
            <a:off x="4165601" y="6356355"/>
            <a:ext cx="3860801" cy="365125"/>
          </a:xfrm>
          <a:prstGeom prst="rect">
            <a:avLst/>
          </a:prstGeom>
        </p:spPr>
        <p:txBody>
          <a:bodyPr vert="horz" lIns="91440" tIns="45720" rIns="91440" bIns="45720" rtlCol="0" anchor="ctr"/>
          <a:lstStyle>
            <a:lvl1pPr algn="ctr">
              <a:defRPr sz="150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504">
                <a:solidFill>
                  <a:schemeClr val="tx1">
                    <a:tint val="75000"/>
                  </a:schemeClr>
                </a:solidFill>
              </a:defRPr>
            </a:lvl1pPr>
          </a:lstStyle>
          <a:p>
            <a:fld id="{3F7DA988-E7D1-374F-934C-663F800BDA83}" type="slidenum">
              <a:rPr lang="en-US" smtClean="0"/>
              <a:t>‹#›</a:t>
            </a:fld>
            <a:endParaRPr lang="en-US"/>
          </a:p>
        </p:txBody>
      </p:sp>
    </p:spTree>
    <p:extLst>
      <p:ext uri="{BB962C8B-B14F-4D97-AF65-F5344CB8AC3E}">
        <p14:creationId xmlns:p14="http://schemas.microsoft.com/office/powerpoint/2010/main" val="526760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572917" rtl="0" eaLnBrk="1" latinLnBrk="0" hangingPunct="1">
        <a:spcBef>
          <a:spcPct val="0"/>
        </a:spcBef>
        <a:buNone/>
        <a:defRPr sz="5514" kern="1200">
          <a:solidFill>
            <a:schemeClr val="tx1"/>
          </a:solidFill>
          <a:latin typeface="+mj-lt"/>
          <a:ea typeface="+mj-ea"/>
          <a:cs typeface="+mj-cs"/>
        </a:defRPr>
      </a:lvl1pPr>
    </p:titleStyle>
    <p:bodyStyle>
      <a:lvl1pPr marL="429688" indent="-429688" algn="l" defTabSz="572917" rtl="0" eaLnBrk="1" latinLnBrk="0" hangingPunct="1">
        <a:spcBef>
          <a:spcPct val="20000"/>
        </a:spcBef>
        <a:buFont typeface="Arial"/>
        <a:buChar char="•"/>
        <a:defRPr sz="4010" kern="1200">
          <a:solidFill>
            <a:schemeClr val="tx1"/>
          </a:solidFill>
          <a:latin typeface="+mn-lt"/>
          <a:ea typeface="+mn-ea"/>
          <a:cs typeface="+mn-cs"/>
        </a:defRPr>
      </a:lvl1pPr>
      <a:lvl2pPr marL="930991" indent="-358073" algn="l" defTabSz="572917" rtl="0" eaLnBrk="1" latinLnBrk="0" hangingPunct="1">
        <a:spcBef>
          <a:spcPct val="20000"/>
        </a:spcBef>
        <a:buFont typeface="Arial"/>
        <a:buChar char="–"/>
        <a:defRPr sz="3509" kern="1200">
          <a:solidFill>
            <a:schemeClr val="tx1"/>
          </a:solidFill>
          <a:latin typeface="+mn-lt"/>
          <a:ea typeface="+mn-ea"/>
          <a:cs typeface="+mn-cs"/>
        </a:defRPr>
      </a:lvl2pPr>
      <a:lvl3pPr marL="1432293" indent="-286459" algn="l" defTabSz="572917" rtl="0" eaLnBrk="1" latinLnBrk="0" hangingPunct="1">
        <a:spcBef>
          <a:spcPct val="20000"/>
        </a:spcBef>
        <a:buFont typeface="Arial"/>
        <a:buChar char="•"/>
        <a:defRPr sz="3007" kern="1200">
          <a:solidFill>
            <a:schemeClr val="tx1"/>
          </a:solidFill>
          <a:latin typeface="+mn-lt"/>
          <a:ea typeface="+mn-ea"/>
          <a:cs typeface="+mn-cs"/>
        </a:defRPr>
      </a:lvl3pPr>
      <a:lvl4pPr marL="2005211" indent="-286459" algn="l" defTabSz="572917" rtl="0" eaLnBrk="1" latinLnBrk="0" hangingPunct="1">
        <a:spcBef>
          <a:spcPct val="20000"/>
        </a:spcBef>
        <a:buFont typeface="Arial"/>
        <a:buChar char="–"/>
        <a:defRPr sz="2506" kern="1200">
          <a:solidFill>
            <a:schemeClr val="tx1"/>
          </a:solidFill>
          <a:latin typeface="+mn-lt"/>
          <a:ea typeface="+mn-ea"/>
          <a:cs typeface="+mn-cs"/>
        </a:defRPr>
      </a:lvl4pPr>
      <a:lvl5pPr marL="2578128" indent="-286459" algn="l" defTabSz="572917" rtl="0" eaLnBrk="1" latinLnBrk="0" hangingPunct="1">
        <a:spcBef>
          <a:spcPct val="20000"/>
        </a:spcBef>
        <a:buFont typeface="Arial"/>
        <a:buChar char="»"/>
        <a:defRPr sz="2506" kern="1200">
          <a:solidFill>
            <a:schemeClr val="tx1"/>
          </a:solidFill>
          <a:latin typeface="+mn-lt"/>
          <a:ea typeface="+mn-ea"/>
          <a:cs typeface="+mn-cs"/>
        </a:defRPr>
      </a:lvl5pPr>
      <a:lvl6pPr marL="3151045" indent="-286459" algn="l" defTabSz="572917" rtl="0" eaLnBrk="1" latinLnBrk="0" hangingPunct="1">
        <a:spcBef>
          <a:spcPct val="20000"/>
        </a:spcBef>
        <a:buFont typeface="Arial"/>
        <a:buChar char="•"/>
        <a:defRPr sz="2506" kern="1200">
          <a:solidFill>
            <a:schemeClr val="tx1"/>
          </a:solidFill>
          <a:latin typeface="+mn-lt"/>
          <a:ea typeface="+mn-ea"/>
          <a:cs typeface="+mn-cs"/>
        </a:defRPr>
      </a:lvl6pPr>
      <a:lvl7pPr marL="3723963" indent="-286459" algn="l" defTabSz="572917" rtl="0" eaLnBrk="1" latinLnBrk="0" hangingPunct="1">
        <a:spcBef>
          <a:spcPct val="20000"/>
        </a:spcBef>
        <a:buFont typeface="Arial"/>
        <a:buChar char="•"/>
        <a:defRPr sz="2506" kern="1200">
          <a:solidFill>
            <a:schemeClr val="tx1"/>
          </a:solidFill>
          <a:latin typeface="+mn-lt"/>
          <a:ea typeface="+mn-ea"/>
          <a:cs typeface="+mn-cs"/>
        </a:defRPr>
      </a:lvl7pPr>
      <a:lvl8pPr marL="4296880" indent="-286459" algn="l" defTabSz="572917" rtl="0" eaLnBrk="1" latinLnBrk="0" hangingPunct="1">
        <a:spcBef>
          <a:spcPct val="20000"/>
        </a:spcBef>
        <a:buFont typeface="Arial"/>
        <a:buChar char="•"/>
        <a:defRPr sz="2506" kern="1200">
          <a:solidFill>
            <a:schemeClr val="tx1"/>
          </a:solidFill>
          <a:latin typeface="+mn-lt"/>
          <a:ea typeface="+mn-ea"/>
          <a:cs typeface="+mn-cs"/>
        </a:defRPr>
      </a:lvl8pPr>
      <a:lvl9pPr marL="4869797" indent="-286459" algn="l" defTabSz="572917" rtl="0" eaLnBrk="1" latinLnBrk="0" hangingPunct="1">
        <a:spcBef>
          <a:spcPct val="20000"/>
        </a:spcBef>
        <a:buFont typeface="Arial"/>
        <a:buChar char="•"/>
        <a:defRPr sz="2506" kern="1200">
          <a:solidFill>
            <a:schemeClr val="tx1"/>
          </a:solidFill>
          <a:latin typeface="+mn-lt"/>
          <a:ea typeface="+mn-ea"/>
          <a:cs typeface="+mn-cs"/>
        </a:defRPr>
      </a:lvl9pPr>
    </p:bodyStyle>
    <p:otherStyle>
      <a:defPPr>
        <a:defRPr lang="en-US"/>
      </a:defPPr>
      <a:lvl1pPr marL="0" algn="l" defTabSz="572917" rtl="0" eaLnBrk="1" latinLnBrk="0" hangingPunct="1">
        <a:defRPr sz="2256" kern="1200">
          <a:solidFill>
            <a:schemeClr val="tx1"/>
          </a:solidFill>
          <a:latin typeface="+mn-lt"/>
          <a:ea typeface="+mn-ea"/>
          <a:cs typeface="+mn-cs"/>
        </a:defRPr>
      </a:lvl1pPr>
      <a:lvl2pPr marL="572917" algn="l" defTabSz="572917" rtl="0" eaLnBrk="1" latinLnBrk="0" hangingPunct="1">
        <a:defRPr sz="2256" kern="1200">
          <a:solidFill>
            <a:schemeClr val="tx1"/>
          </a:solidFill>
          <a:latin typeface="+mn-lt"/>
          <a:ea typeface="+mn-ea"/>
          <a:cs typeface="+mn-cs"/>
        </a:defRPr>
      </a:lvl2pPr>
      <a:lvl3pPr marL="1145835" algn="l" defTabSz="572917" rtl="0" eaLnBrk="1" latinLnBrk="0" hangingPunct="1">
        <a:defRPr sz="2256" kern="1200">
          <a:solidFill>
            <a:schemeClr val="tx1"/>
          </a:solidFill>
          <a:latin typeface="+mn-lt"/>
          <a:ea typeface="+mn-ea"/>
          <a:cs typeface="+mn-cs"/>
        </a:defRPr>
      </a:lvl3pPr>
      <a:lvl4pPr marL="1718752" algn="l" defTabSz="572917" rtl="0" eaLnBrk="1" latinLnBrk="0" hangingPunct="1">
        <a:defRPr sz="2256" kern="1200">
          <a:solidFill>
            <a:schemeClr val="tx1"/>
          </a:solidFill>
          <a:latin typeface="+mn-lt"/>
          <a:ea typeface="+mn-ea"/>
          <a:cs typeface="+mn-cs"/>
        </a:defRPr>
      </a:lvl4pPr>
      <a:lvl5pPr marL="2291669" algn="l" defTabSz="572917" rtl="0" eaLnBrk="1" latinLnBrk="0" hangingPunct="1">
        <a:defRPr sz="2256" kern="1200">
          <a:solidFill>
            <a:schemeClr val="tx1"/>
          </a:solidFill>
          <a:latin typeface="+mn-lt"/>
          <a:ea typeface="+mn-ea"/>
          <a:cs typeface="+mn-cs"/>
        </a:defRPr>
      </a:lvl5pPr>
      <a:lvl6pPr marL="2864587" algn="l" defTabSz="572917" rtl="0" eaLnBrk="1" latinLnBrk="0" hangingPunct="1">
        <a:defRPr sz="2256" kern="1200">
          <a:solidFill>
            <a:schemeClr val="tx1"/>
          </a:solidFill>
          <a:latin typeface="+mn-lt"/>
          <a:ea typeface="+mn-ea"/>
          <a:cs typeface="+mn-cs"/>
        </a:defRPr>
      </a:lvl6pPr>
      <a:lvl7pPr marL="3437504" algn="l" defTabSz="572917" rtl="0" eaLnBrk="1" latinLnBrk="0" hangingPunct="1">
        <a:defRPr sz="2256" kern="1200">
          <a:solidFill>
            <a:schemeClr val="tx1"/>
          </a:solidFill>
          <a:latin typeface="+mn-lt"/>
          <a:ea typeface="+mn-ea"/>
          <a:cs typeface="+mn-cs"/>
        </a:defRPr>
      </a:lvl7pPr>
      <a:lvl8pPr marL="4010421" algn="l" defTabSz="572917" rtl="0" eaLnBrk="1" latinLnBrk="0" hangingPunct="1">
        <a:defRPr sz="2256" kern="1200">
          <a:solidFill>
            <a:schemeClr val="tx1"/>
          </a:solidFill>
          <a:latin typeface="+mn-lt"/>
          <a:ea typeface="+mn-ea"/>
          <a:cs typeface="+mn-cs"/>
        </a:defRPr>
      </a:lvl8pPr>
      <a:lvl9pPr marL="4583339" algn="l" defTabSz="572917" rtl="0" eaLnBrk="1" latinLnBrk="0" hangingPunct="1">
        <a:defRPr sz="22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emf"/><Relationship Id="rId4" Type="http://schemas.openxmlformats.org/officeDocument/2006/relationships/image" Target="../media/image6.jpeg"/><Relationship Id="rId9" Type="http://schemas.openxmlformats.org/officeDocument/2006/relationships/image" Target="../media/image11.emf"/><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0.pn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18" Type="http://schemas.openxmlformats.org/officeDocument/2006/relationships/image" Target="../media/image4.png"/><Relationship Id="rId3" Type="http://schemas.openxmlformats.org/officeDocument/2006/relationships/notesSlide" Target="../notesSlides/notesSlide4.xml"/><Relationship Id="rId7" Type="http://schemas.openxmlformats.org/officeDocument/2006/relationships/image" Target="../media/image22.emf"/><Relationship Id="rId12" Type="http://schemas.openxmlformats.org/officeDocument/2006/relationships/image" Target="../media/image27.emf"/><Relationship Id="rId17" Type="http://schemas.openxmlformats.org/officeDocument/2006/relationships/image" Target="../media/image12.emf"/><Relationship Id="rId2" Type="http://schemas.openxmlformats.org/officeDocument/2006/relationships/slideLayout" Target="../slideLayouts/slideLayout2.xml"/><Relationship Id="rId16" Type="http://schemas.openxmlformats.org/officeDocument/2006/relationships/image" Target="../media/image11.emf"/><Relationship Id="rId1" Type="http://schemas.openxmlformats.org/officeDocument/2006/relationships/vmlDrawing" Target="../drawings/vmlDrawing1.v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10.png"/><Relationship Id="rId15" Type="http://schemas.openxmlformats.org/officeDocument/2006/relationships/image" Target="../media/image30.png"/><Relationship Id="rId10" Type="http://schemas.openxmlformats.org/officeDocument/2006/relationships/image" Target="../media/image25.emf"/><Relationship Id="rId4" Type="http://schemas.openxmlformats.org/officeDocument/2006/relationships/slide" Target="slide4.xml"/><Relationship Id="rId9" Type="http://schemas.openxmlformats.org/officeDocument/2006/relationships/image" Target="../media/image24.emf"/><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1999" cy="6967547"/>
          </a:xfrm>
          <a:prstGeom prst="rect">
            <a:avLst/>
          </a:prstGeom>
        </p:spPr>
      </p:pic>
      <p:pic>
        <p:nvPicPr>
          <p:cNvPr id="7" name="Picture 6"/>
          <p:cNvPicPr>
            <a:picLocks noChangeAspect="1"/>
          </p:cNvPicPr>
          <p:nvPr/>
        </p:nvPicPr>
        <p:blipFill>
          <a:blip r:embed="rId4">
            <a:alphaModFix amt="63000"/>
            <a:grayscl/>
          </a:blip>
          <a:stretch>
            <a:fillRect/>
          </a:stretch>
        </p:blipFill>
        <p:spPr>
          <a:xfrm>
            <a:off x="1" y="10497"/>
            <a:ext cx="12191999" cy="6970407"/>
          </a:xfrm>
          <a:prstGeom prst="rect">
            <a:avLst/>
          </a:prstGeom>
        </p:spPr>
      </p:pic>
      <p:sp>
        <p:nvSpPr>
          <p:cNvPr id="12" name="TextBox 11"/>
          <p:cNvSpPr txBox="1"/>
          <p:nvPr/>
        </p:nvSpPr>
        <p:spPr>
          <a:xfrm>
            <a:off x="2858703" y="2598249"/>
            <a:ext cx="8465319" cy="769441"/>
          </a:xfrm>
          <a:prstGeom prst="rect">
            <a:avLst/>
          </a:prstGeom>
          <a:noFill/>
          <a:ln>
            <a:noFill/>
          </a:ln>
        </p:spPr>
        <p:txBody>
          <a:bodyPr wrap="square" rtlCol="0">
            <a:spAutoFit/>
          </a:bodyPr>
          <a:lstStyle/>
          <a:p>
            <a:pPr algn="r"/>
            <a:r>
              <a:rPr lang="az-Latn-AZ" sz="4400" b="1" spc="300" dirty="0" smtClean="0">
                <a:solidFill>
                  <a:srgbClr val="39B54A"/>
                </a:solidFill>
                <a:latin typeface="Comfortaa" panose="020F0303070200060003" pitchFamily="34" charset="0"/>
                <a:cs typeface="News Gothic MT"/>
              </a:rPr>
              <a:t>Datadan məna çıxarın!</a:t>
            </a:r>
            <a:endParaRPr lang="en-US" sz="4400" b="1" spc="300" dirty="0">
              <a:solidFill>
                <a:srgbClr val="39B54A"/>
              </a:solidFill>
              <a:latin typeface="Comfortaa" panose="020F0303070200060003" pitchFamily="34" charset="0"/>
              <a:cs typeface="News Gothic MT"/>
            </a:endParaRPr>
          </a:p>
        </p:txBody>
      </p:sp>
      <p:sp>
        <p:nvSpPr>
          <p:cNvPr id="15" name="TextBox 14"/>
          <p:cNvSpPr txBox="1"/>
          <p:nvPr/>
        </p:nvSpPr>
        <p:spPr>
          <a:xfrm>
            <a:off x="617924" y="5872006"/>
            <a:ext cx="1826893" cy="446276"/>
          </a:xfrm>
          <a:prstGeom prst="rect">
            <a:avLst/>
          </a:prstGeom>
          <a:noFill/>
        </p:spPr>
        <p:txBody>
          <a:bodyPr wrap="square" rtlCol="0">
            <a:spAutoFit/>
          </a:bodyPr>
          <a:lstStyle/>
          <a:p>
            <a:r>
              <a:rPr lang="en-US" sz="2300" dirty="0">
                <a:solidFill>
                  <a:srgbClr val="BDD530"/>
                </a:solidFill>
                <a:latin typeface="Comfortaa" panose="020F0303070200060003" pitchFamily="34" charset="0"/>
                <a:cs typeface="Arial" panose="020B0604020202020204" pitchFamily="34" charset="0"/>
              </a:rPr>
              <a:t>INSIGHTS</a:t>
            </a:r>
            <a:endParaRPr lang="en-US" sz="2256" dirty="0">
              <a:solidFill>
                <a:srgbClr val="BDD530"/>
              </a:solidFill>
              <a:latin typeface="Comfortaa" panose="020F0303070200060003" pitchFamily="34" charset="0"/>
              <a:cs typeface="Arial" panose="020B0604020202020204" pitchFamily="34" charset="0"/>
            </a:endParaRPr>
          </a:p>
        </p:txBody>
      </p:sp>
      <p:cxnSp>
        <p:nvCxnSpPr>
          <p:cNvPr id="18" name="Straight Connector 17"/>
          <p:cNvCxnSpPr/>
          <p:nvPr/>
        </p:nvCxnSpPr>
        <p:spPr>
          <a:xfrm>
            <a:off x="2226565" y="5726389"/>
            <a:ext cx="1967526" cy="1992"/>
          </a:xfrm>
          <a:prstGeom prst="line">
            <a:avLst/>
          </a:prstGeom>
          <a:ln w="38100" cmpd="sng">
            <a:solidFill>
              <a:srgbClr val="1A305C"/>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194091" y="5726389"/>
            <a:ext cx="1696570" cy="1992"/>
          </a:xfrm>
          <a:prstGeom prst="line">
            <a:avLst/>
          </a:prstGeom>
          <a:ln w="38100" cmpd="sng">
            <a:solidFill>
              <a:srgbClr val="BDBEBF"/>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226565" y="5869146"/>
            <a:ext cx="1967526" cy="446276"/>
          </a:xfrm>
          <a:prstGeom prst="rect">
            <a:avLst/>
          </a:prstGeom>
        </p:spPr>
        <p:txBody>
          <a:bodyPr wrap="none">
            <a:spAutoFit/>
          </a:bodyPr>
          <a:lstStyle/>
          <a:p>
            <a:r>
              <a:rPr lang="en-US" sz="2300" dirty="0">
                <a:solidFill>
                  <a:srgbClr val="BDD530"/>
                </a:solidFill>
                <a:latin typeface="Comfortaa" panose="020F0303070200060003" pitchFamily="34" charset="0"/>
                <a:cs typeface="Arial" panose="020B0604020202020204" pitchFamily="34" charset="0"/>
              </a:rPr>
              <a:t>TRANSFORM</a:t>
            </a:r>
          </a:p>
        </p:txBody>
      </p:sp>
      <p:sp>
        <p:nvSpPr>
          <p:cNvPr id="14" name="Rectangle 13"/>
          <p:cNvSpPr/>
          <p:nvPr/>
        </p:nvSpPr>
        <p:spPr>
          <a:xfrm>
            <a:off x="4328147" y="5872006"/>
            <a:ext cx="1461041" cy="446276"/>
          </a:xfrm>
          <a:prstGeom prst="rect">
            <a:avLst/>
          </a:prstGeom>
        </p:spPr>
        <p:txBody>
          <a:bodyPr wrap="none">
            <a:spAutoFit/>
          </a:bodyPr>
          <a:lstStyle/>
          <a:p>
            <a:r>
              <a:rPr lang="en-US" sz="2300" dirty="0">
                <a:solidFill>
                  <a:srgbClr val="BDD530"/>
                </a:solidFill>
                <a:latin typeface="Comfortaa" panose="020F0303070200060003" pitchFamily="34" charset="0"/>
                <a:cs typeface="Arial" panose="020B0604020202020204" pitchFamily="34" charset="0"/>
              </a:rPr>
              <a:t>IMPROVE</a:t>
            </a: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39340" y="3483773"/>
            <a:ext cx="4026871" cy="3176431"/>
          </a:xfrm>
          <a:prstGeom prst="rect">
            <a:avLst/>
          </a:prstGeom>
        </p:spPr>
      </p:pic>
      <p:cxnSp>
        <p:nvCxnSpPr>
          <p:cNvPr id="17" name="Straight Connector 16"/>
          <p:cNvCxnSpPr/>
          <p:nvPr/>
        </p:nvCxnSpPr>
        <p:spPr>
          <a:xfrm>
            <a:off x="452387" y="5726389"/>
            <a:ext cx="1774178" cy="0"/>
          </a:xfrm>
          <a:prstGeom prst="line">
            <a:avLst/>
          </a:prstGeom>
          <a:ln w="38100" cmpd="sng">
            <a:solidFill>
              <a:srgbClr val="BDD530"/>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764" y="159447"/>
            <a:ext cx="3874383" cy="558927"/>
          </a:xfrm>
          <a:prstGeom prst="rect">
            <a:avLst/>
          </a:prstGeom>
        </p:spPr>
      </p:pic>
    </p:spTree>
    <p:extLst>
      <p:ext uri="{BB962C8B-B14F-4D97-AF65-F5344CB8AC3E}">
        <p14:creationId xmlns:p14="http://schemas.microsoft.com/office/powerpoint/2010/main" val="419355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25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175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275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IMG_6937.JPG"/>
          <p:cNvPicPr>
            <a:picLocks noChangeAspect="1"/>
          </p:cNvPicPr>
          <p:nvPr/>
        </p:nvPicPr>
        <p:blipFill rotWithShape="1">
          <a:blip r:embed="rId3" cstate="email">
            <a:grayscl/>
            <a:alphaModFix/>
            <a:extLst>
              <a:ext uri="{28A0092B-C50C-407E-A947-70E740481C1C}">
                <a14:useLocalDpi xmlns:a14="http://schemas.microsoft.com/office/drawing/2010/main"/>
              </a:ext>
            </a:extLst>
          </a:blip>
          <a:srcRect/>
          <a:stretch/>
        </p:blipFill>
        <p:spPr>
          <a:xfrm>
            <a:off x="10360713" y="826558"/>
            <a:ext cx="2785502" cy="2899018"/>
          </a:xfrm>
          <a:prstGeom prst="rect">
            <a:avLst/>
          </a:prstGeom>
        </p:spPr>
      </p:pic>
      <p:pic>
        <p:nvPicPr>
          <p:cNvPr id="15" name="Picture 14" descr="IMG_9010.JPG"/>
          <p:cNvPicPr>
            <a:picLocks noChangeAspect="1"/>
          </p:cNvPicPr>
          <p:nvPr/>
        </p:nvPicPr>
        <p:blipFill rotWithShape="1">
          <a:blip r:embed="rId4" cstate="email">
            <a:grayscl/>
            <a:alphaModFix/>
            <a:extLst>
              <a:ext uri="{28A0092B-C50C-407E-A947-70E740481C1C}">
                <a14:useLocalDpi xmlns:a14="http://schemas.microsoft.com/office/drawing/2010/main"/>
              </a:ext>
            </a:extLst>
          </a:blip>
          <a:srcRect/>
          <a:stretch/>
        </p:blipFill>
        <p:spPr>
          <a:xfrm>
            <a:off x="5554885" y="817420"/>
            <a:ext cx="5035057" cy="2652358"/>
          </a:xfrm>
          <a:prstGeom prst="rect">
            <a:avLst/>
          </a:prstGeom>
        </p:spPr>
      </p:pic>
      <p:pic>
        <p:nvPicPr>
          <p:cNvPr id="18" name="Picture 17" descr="2015-08-28 13.47.41-1.jpg"/>
          <p:cNvPicPr>
            <a:picLocks noChangeAspect="1"/>
          </p:cNvPicPr>
          <p:nvPr/>
        </p:nvPicPr>
        <p:blipFill rotWithShape="1">
          <a:blip r:embed="rId5" cstate="email">
            <a:grayscl/>
            <a:alphaModFix/>
            <a:extLst>
              <a:ext uri="{28A0092B-C50C-407E-A947-70E740481C1C}">
                <a14:useLocalDpi xmlns:a14="http://schemas.microsoft.com/office/drawing/2010/main"/>
              </a:ext>
            </a:extLst>
          </a:blip>
          <a:srcRect/>
          <a:stretch/>
        </p:blipFill>
        <p:spPr>
          <a:xfrm>
            <a:off x="2864335" y="3413316"/>
            <a:ext cx="4328944" cy="3143952"/>
          </a:xfrm>
          <a:prstGeom prst="rect">
            <a:avLst/>
          </a:prstGeom>
        </p:spPr>
      </p:pic>
      <p:pic>
        <p:nvPicPr>
          <p:cNvPr id="19" name="Picture 18" descr="a1d5f93bcb3923042dfa574314e2cbe5.jpg"/>
          <p:cNvPicPr>
            <a:picLocks noChangeAspect="1"/>
          </p:cNvPicPr>
          <p:nvPr/>
        </p:nvPicPr>
        <p:blipFill>
          <a:blip r:embed="rId6" cstate="email">
            <a:grayscl/>
            <a:alphaModFix/>
            <a:extLst>
              <a:ext uri="{28A0092B-C50C-407E-A947-70E740481C1C}">
                <a14:useLocalDpi xmlns:a14="http://schemas.microsoft.com/office/drawing/2010/main"/>
              </a:ext>
            </a:extLst>
          </a:blip>
          <a:stretch>
            <a:fillRect/>
          </a:stretch>
        </p:blipFill>
        <p:spPr>
          <a:xfrm>
            <a:off x="6242088" y="3415918"/>
            <a:ext cx="3899626" cy="3153091"/>
          </a:xfrm>
          <a:prstGeom prst="rect">
            <a:avLst/>
          </a:prstGeom>
        </p:spPr>
      </p:pic>
      <p:pic>
        <p:nvPicPr>
          <p:cNvPr id="22" name="Picture 21" descr="IMG_6931.JPG"/>
          <p:cNvPicPr>
            <a:picLocks noChangeAspect="1"/>
          </p:cNvPicPr>
          <p:nvPr/>
        </p:nvPicPr>
        <p:blipFill rotWithShape="1">
          <a:blip r:embed="rId7" cstate="email">
            <a:grayscl/>
            <a:alphaModFix/>
            <a:extLst>
              <a:ext uri="{28A0092B-C50C-407E-A947-70E740481C1C}">
                <a14:useLocalDpi xmlns:a14="http://schemas.microsoft.com/office/drawing/2010/main"/>
              </a:ext>
            </a:extLst>
          </a:blip>
          <a:srcRect/>
          <a:stretch/>
        </p:blipFill>
        <p:spPr>
          <a:xfrm>
            <a:off x="9241533" y="3419031"/>
            <a:ext cx="4890986" cy="3138237"/>
          </a:xfrm>
          <a:prstGeom prst="rect">
            <a:avLst/>
          </a:prstGeom>
        </p:spPr>
      </p:pic>
      <p:pic>
        <p:nvPicPr>
          <p:cNvPr id="21" name="Picture 20"/>
          <p:cNvPicPr>
            <a:picLocks noChangeAspect="1"/>
          </p:cNvPicPr>
          <p:nvPr/>
        </p:nvPicPr>
        <p:blipFill>
          <a:blip r:embed="rId8"/>
          <a:stretch>
            <a:fillRect/>
          </a:stretch>
        </p:blipFill>
        <p:spPr>
          <a:xfrm>
            <a:off x="0" y="281417"/>
            <a:ext cx="12192000" cy="533400"/>
          </a:xfrm>
          <a:prstGeom prst="rect">
            <a:avLst/>
          </a:prstGeom>
        </p:spPr>
      </p:pic>
      <p:sp>
        <p:nvSpPr>
          <p:cNvPr id="11" name="TextBox 10"/>
          <p:cNvSpPr txBox="1"/>
          <p:nvPr/>
        </p:nvSpPr>
        <p:spPr>
          <a:xfrm>
            <a:off x="347328" y="94516"/>
            <a:ext cx="3461080" cy="584775"/>
          </a:xfrm>
          <a:prstGeom prst="rect">
            <a:avLst/>
          </a:prstGeom>
          <a:noFill/>
        </p:spPr>
        <p:txBody>
          <a:bodyPr wrap="square" rtlCol="0">
            <a:spAutoFit/>
          </a:bodyPr>
          <a:lstStyle/>
          <a:p>
            <a:r>
              <a:rPr lang="az-Latn-AZ" sz="3200" b="1" dirty="0" smtClean="0">
                <a:solidFill>
                  <a:srgbClr val="58595B"/>
                </a:solidFill>
                <a:latin typeface="Comfortaa" panose="020F0303070200060003" pitchFamily="34" charset="0"/>
                <a:cs typeface="Arial" panose="020B0604020202020204" pitchFamily="34" charset="0"/>
              </a:rPr>
              <a:t>Biz Kimik?</a:t>
            </a:r>
            <a:endParaRPr lang="en-US" sz="3200" b="1" dirty="0">
              <a:solidFill>
                <a:srgbClr val="58595B"/>
              </a:solidFill>
              <a:latin typeface="Comfortaa" panose="020F0303070200060003" pitchFamily="34" charset="0"/>
              <a:cs typeface="Arial" panose="020B0604020202020204" pitchFamily="34" charset="0"/>
            </a:endParaRPr>
          </a:p>
        </p:txBody>
      </p:sp>
      <p:sp>
        <p:nvSpPr>
          <p:cNvPr id="20" name="Text Box 20"/>
          <p:cNvSpPr txBox="1">
            <a:spLocks noChangeArrowheads="1"/>
          </p:cNvSpPr>
          <p:nvPr/>
        </p:nvSpPr>
        <p:spPr bwMode="auto">
          <a:xfrm>
            <a:off x="347327" y="1448128"/>
            <a:ext cx="4488751" cy="13338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45832" tIns="45832" rIns="45832" bIns="45832" numCol="1" anchor="t" anchorCtr="0" compatLnSpc="1">
            <a:prstTxWarp prst="textNoShape">
              <a:avLst/>
            </a:prstTxWarp>
          </a:bodyPr>
          <a:lstStyle/>
          <a:p>
            <a:pPr defTabSz="1145835" eaLnBrk="0" fontAlgn="base" hangingPunct="0">
              <a:spcBef>
                <a:spcPct val="0"/>
              </a:spcBef>
              <a:spcAft>
                <a:spcPct val="0"/>
              </a:spcAft>
            </a:pPr>
            <a:r>
              <a:rPr lang="en-ZA" sz="1600" b="1" dirty="0">
                <a:solidFill>
                  <a:schemeClr val="bg1"/>
                </a:solidFill>
                <a:latin typeface="Arial" panose="020B0604020202020204" pitchFamily="34" charset="0"/>
                <a:cs typeface="Arial" panose="020B0604020202020204" pitchFamily="34" charset="0"/>
              </a:rPr>
              <a:t>Genii Analytics </a:t>
            </a:r>
            <a:r>
              <a:rPr lang="en-ZA" sz="1400" dirty="0">
                <a:solidFill>
                  <a:schemeClr val="bg1"/>
                </a:solidFill>
                <a:latin typeface="Arial" panose="020B0604020202020204" pitchFamily="34" charset="0"/>
                <a:cs typeface="Arial" panose="020B0604020202020204" pitchFamily="34" charset="0"/>
              </a:rPr>
              <a:t>are a team of professionals that are passionate about customer service and sales. Our solutions have been developed to address the growing need for analytics and the insights they offer to clients. Built on over 200 years of combined experience in customer service and sales, the team consists of Business Analysts, Data Scientists (PHDs), Subject Matter Experts, Certified COPC, ITIL and PRINCE II practitioners.</a:t>
            </a:r>
          </a:p>
          <a:p>
            <a:pPr defTabSz="1145835" eaLnBrk="0" fontAlgn="base" hangingPunct="0">
              <a:spcBef>
                <a:spcPct val="0"/>
              </a:spcBef>
              <a:spcAft>
                <a:spcPct val="0"/>
              </a:spcAft>
            </a:pPr>
            <a:endParaRPr lang="en-ZA" sz="1400" dirty="0">
              <a:solidFill>
                <a:schemeClr val="bg1"/>
              </a:solidFill>
              <a:latin typeface="Arial" panose="020B0604020202020204" pitchFamily="34" charset="0"/>
              <a:cs typeface="Arial" panose="020B0604020202020204" pitchFamily="34" charset="0"/>
            </a:endParaRPr>
          </a:p>
        </p:txBody>
      </p:sp>
      <p:grpSp>
        <p:nvGrpSpPr>
          <p:cNvPr id="42" name="Group 41"/>
          <p:cNvGrpSpPr/>
          <p:nvPr/>
        </p:nvGrpSpPr>
        <p:grpSpPr>
          <a:xfrm>
            <a:off x="-1438932" y="6557269"/>
            <a:ext cx="27261863" cy="535361"/>
            <a:chOff x="-1394123" y="7295599"/>
            <a:chExt cx="27261863" cy="535361"/>
          </a:xfrm>
        </p:grpSpPr>
        <p:sp>
          <p:nvSpPr>
            <p:cNvPr id="43" name="TextBox 42"/>
            <p:cNvSpPr txBox="1"/>
            <p:nvPr/>
          </p:nvSpPr>
          <p:spPr>
            <a:xfrm>
              <a:off x="10811091" y="7307339"/>
              <a:ext cx="274434" cy="304379"/>
            </a:xfrm>
            <a:prstGeom prst="rect">
              <a:avLst/>
            </a:prstGeom>
            <a:noFill/>
          </p:spPr>
          <p:txBody>
            <a:bodyPr wrap="none" rtlCol="0">
              <a:spAutoFit/>
            </a:bodyPr>
            <a:lstStyle/>
            <a:p>
              <a:r>
                <a:rPr lang="en-US" sz="1378" dirty="0">
                  <a:solidFill>
                    <a:srgbClr val="B2B2B0"/>
                  </a:solidFill>
                </a:rPr>
                <a:t>2</a:t>
              </a:r>
            </a:p>
          </p:txBody>
        </p:sp>
        <p:pic>
          <p:nvPicPr>
            <p:cNvPr id="44" name="Picture 43"/>
            <p:cNvPicPr>
              <a:picLocks noChangeAspect="1"/>
            </p:cNvPicPr>
            <p:nvPr/>
          </p:nvPicPr>
          <p:blipFill>
            <a:blip r:embed="rId9"/>
            <a:stretch>
              <a:fillRect/>
            </a:stretch>
          </p:blipFill>
          <p:spPr>
            <a:xfrm>
              <a:off x="-1394123" y="7295599"/>
              <a:ext cx="12192001" cy="444772"/>
            </a:xfrm>
            <a:prstGeom prst="rect">
              <a:avLst/>
            </a:prstGeom>
          </p:spPr>
        </p:pic>
        <p:sp>
          <p:nvSpPr>
            <p:cNvPr id="45" name="TextBox 44"/>
            <p:cNvSpPr txBox="1"/>
            <p:nvPr/>
          </p:nvSpPr>
          <p:spPr>
            <a:xfrm>
              <a:off x="4880888" y="7295599"/>
              <a:ext cx="5621598" cy="285143"/>
            </a:xfrm>
            <a:prstGeom prst="rect">
              <a:avLst/>
            </a:prstGeom>
            <a:noFill/>
          </p:spPr>
          <p:txBody>
            <a:bodyPr wrap="square" rtlCol="0">
              <a:spAutoFit/>
            </a:bodyPr>
            <a:lstStyle/>
            <a:p>
              <a:r>
                <a:rPr lang="en-US" sz="1253" b="1" dirty="0">
                  <a:solidFill>
                    <a:schemeClr val="bg1"/>
                  </a:solidFill>
                  <a:latin typeface="Arial" panose="020B0604020202020204" pitchFamily="34" charset="0"/>
                  <a:cs typeface="Arial" panose="020B0604020202020204" pitchFamily="34" charset="0"/>
                </a:rPr>
                <a:t>WE BRING DATA TO LIFE</a:t>
              </a:r>
            </a:p>
          </p:txBody>
        </p:sp>
        <p:pic>
          <p:nvPicPr>
            <p:cNvPr id="46" name="Picture 45"/>
            <p:cNvPicPr>
              <a:picLocks noChangeAspect="1"/>
            </p:cNvPicPr>
            <p:nvPr/>
          </p:nvPicPr>
          <p:blipFill>
            <a:blip r:embed="rId10"/>
            <a:stretch>
              <a:fillRect/>
            </a:stretch>
          </p:blipFill>
          <p:spPr>
            <a:xfrm flipH="1" flipV="1">
              <a:off x="11192542" y="7295599"/>
              <a:ext cx="14675198" cy="535361"/>
            </a:xfrm>
            <a:prstGeom prst="rect">
              <a:avLst/>
            </a:prstGeom>
          </p:spPr>
        </p:pic>
      </p:grpSp>
      <p:pic>
        <p:nvPicPr>
          <p:cNvPr id="16" name="Picture 15" descr="IMG_6941.JPG"/>
          <p:cNvPicPr>
            <a:picLocks noChangeAspect="1"/>
          </p:cNvPicPr>
          <p:nvPr/>
        </p:nvPicPr>
        <p:blipFill>
          <a:blip r:embed="rId11" cstate="email">
            <a:grayscl/>
            <a:alphaModFix/>
            <a:extLst>
              <a:ext uri="{28A0092B-C50C-407E-A947-70E740481C1C}">
                <a14:useLocalDpi xmlns:a14="http://schemas.microsoft.com/office/drawing/2010/main"/>
              </a:ext>
            </a:extLst>
          </a:blip>
          <a:stretch>
            <a:fillRect/>
          </a:stretch>
        </p:blipFill>
        <p:spPr>
          <a:xfrm>
            <a:off x="-445864" y="814817"/>
            <a:ext cx="3310199" cy="2621789"/>
          </a:xfrm>
          <a:prstGeom prst="rect">
            <a:avLst/>
          </a:prstGeom>
        </p:spPr>
      </p:pic>
      <p:pic>
        <p:nvPicPr>
          <p:cNvPr id="17" name="Picture 16" descr="2015-08-28 13.17.14.jpg"/>
          <p:cNvPicPr>
            <a:picLocks noChangeAspect="1"/>
          </p:cNvPicPr>
          <p:nvPr/>
        </p:nvPicPr>
        <p:blipFill rotWithShape="1">
          <a:blip r:embed="rId12" cstate="email">
            <a:grayscl/>
            <a:alphaModFix/>
            <a:extLst>
              <a:ext uri="{28A0092B-C50C-407E-A947-70E740481C1C}">
                <a14:useLocalDpi xmlns:a14="http://schemas.microsoft.com/office/drawing/2010/main"/>
              </a:ext>
            </a:extLst>
          </a:blip>
          <a:srcRect/>
          <a:stretch/>
        </p:blipFill>
        <p:spPr>
          <a:xfrm>
            <a:off x="2547313" y="809486"/>
            <a:ext cx="3713211" cy="2916089"/>
          </a:xfrm>
          <a:prstGeom prst="rect">
            <a:avLst/>
          </a:prstGeom>
        </p:spPr>
      </p:pic>
      <p:pic>
        <p:nvPicPr>
          <p:cNvPr id="24" name="Picture 23" descr="2015-08-28 13.46.38-1.jpg"/>
          <p:cNvPicPr>
            <a:picLocks noChangeAspect="1"/>
          </p:cNvPicPr>
          <p:nvPr/>
        </p:nvPicPr>
        <p:blipFill rotWithShape="1">
          <a:blip r:embed="rId13" cstate="email">
            <a:grayscl/>
            <a:alphaModFix/>
            <a:extLst>
              <a:ext uri="{28A0092B-C50C-407E-A947-70E740481C1C}">
                <a14:useLocalDpi xmlns:a14="http://schemas.microsoft.com/office/drawing/2010/main"/>
              </a:ext>
            </a:extLst>
          </a:blip>
          <a:srcRect/>
          <a:stretch/>
        </p:blipFill>
        <p:spPr>
          <a:xfrm>
            <a:off x="-175642" y="3408555"/>
            <a:ext cx="3816050" cy="3148713"/>
          </a:xfrm>
          <a:prstGeom prst="rect">
            <a:avLst/>
          </a:prstGeom>
          <a:ln>
            <a:noFill/>
          </a:ln>
        </p:spPr>
      </p:pic>
      <p:sp>
        <p:nvSpPr>
          <p:cNvPr id="25" name="Rectangle 24"/>
          <p:cNvSpPr/>
          <p:nvPr/>
        </p:nvSpPr>
        <p:spPr>
          <a:xfrm>
            <a:off x="-68700" y="808945"/>
            <a:ext cx="12618858" cy="5742453"/>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44032" y="1588579"/>
            <a:ext cx="5634093" cy="2631168"/>
          </a:xfrm>
          <a:prstGeom prst="rect">
            <a:avLst/>
          </a:prstGeom>
          <a:solidFill>
            <a:srgbClr val="1A305C">
              <a:alpha val="8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“QSS Analytics” </a:t>
            </a:r>
            <a:r>
              <a:rPr lang="en-US" sz="1200" dirty="0" smtClean="0"/>
              <a:t> </a:t>
            </a:r>
            <a:r>
              <a:rPr lang="en-US" sz="1200" dirty="0" err="1" smtClean="0"/>
              <a:t>beyn</a:t>
            </a:r>
            <a:r>
              <a:rPr lang="az-Latn-AZ" sz="1200" dirty="0" smtClean="0"/>
              <a:t>əlxalq təcrübəsi olan data mütəxəsislərindən ibarədə analitika konsaltinq </a:t>
            </a:r>
            <a:r>
              <a:rPr lang="en-US" sz="1200" dirty="0" err="1" smtClean="0"/>
              <a:t>şirkətidir</a:t>
            </a:r>
            <a:r>
              <a:rPr lang="en-US" sz="1200" dirty="0"/>
              <a:t>. </a:t>
            </a:r>
            <a:r>
              <a:rPr lang="az-Latn-AZ" sz="1200" dirty="0" smtClean="0"/>
              <a:t/>
            </a:r>
            <a:br>
              <a:rPr lang="az-Latn-AZ" sz="1200" dirty="0" smtClean="0"/>
            </a:br>
            <a:r>
              <a:rPr lang="en-US" sz="1200" dirty="0"/>
              <a:t>QSS Analytics - </a:t>
            </a:r>
            <a:r>
              <a:rPr lang="en-US" sz="1200" dirty="0" err="1"/>
              <a:t>tədqiqat</a:t>
            </a:r>
            <a:r>
              <a:rPr lang="en-US" sz="1200" dirty="0"/>
              <a:t>, </a:t>
            </a:r>
            <a:r>
              <a:rPr lang="en-US" sz="1200" dirty="0" err="1"/>
              <a:t>modelləşdirmə</a:t>
            </a:r>
            <a:r>
              <a:rPr lang="en-US" sz="1200" dirty="0"/>
              <a:t>, </a:t>
            </a:r>
            <a:r>
              <a:rPr lang="en-US" sz="1200" dirty="0" err="1"/>
              <a:t>proqnozlaşdırma</a:t>
            </a:r>
            <a:r>
              <a:rPr lang="en-US" sz="1200" dirty="0"/>
              <a:t> </a:t>
            </a:r>
            <a:r>
              <a:rPr lang="en-US" sz="1200" dirty="0" err="1"/>
              <a:t>və</a:t>
            </a:r>
            <a:r>
              <a:rPr lang="en-US" sz="1200" dirty="0"/>
              <a:t> </a:t>
            </a:r>
            <a:r>
              <a:rPr lang="en-US" sz="1200" dirty="0" err="1"/>
              <a:t>planlaşdırma</a:t>
            </a:r>
            <a:r>
              <a:rPr lang="en-US" sz="1200" dirty="0"/>
              <a:t> </a:t>
            </a:r>
            <a:r>
              <a:rPr lang="en-US" sz="1200" dirty="0" err="1"/>
              <a:t>işlərində</a:t>
            </a:r>
            <a:r>
              <a:rPr lang="en-US" sz="1200" dirty="0"/>
              <a:t> </a:t>
            </a:r>
            <a:r>
              <a:rPr lang="en-US" sz="1200" dirty="0" err="1"/>
              <a:t>datanı</a:t>
            </a:r>
            <a:r>
              <a:rPr lang="en-US" sz="1200" dirty="0"/>
              <a:t> </a:t>
            </a:r>
            <a:r>
              <a:rPr lang="en-US" sz="1200" dirty="0" err="1"/>
              <a:t>toplamağa</a:t>
            </a:r>
            <a:r>
              <a:rPr lang="en-US" sz="1200" dirty="0"/>
              <a:t>, </a:t>
            </a:r>
            <a:r>
              <a:rPr lang="en-US" sz="1200" dirty="0" err="1"/>
              <a:t>ölçməyə</a:t>
            </a:r>
            <a:r>
              <a:rPr lang="en-US" sz="1200" dirty="0"/>
              <a:t>, </a:t>
            </a:r>
            <a:r>
              <a:rPr lang="en-US" sz="1200" dirty="0" err="1"/>
              <a:t>təqdim</a:t>
            </a:r>
            <a:r>
              <a:rPr lang="en-US" sz="1200" dirty="0"/>
              <a:t> </a:t>
            </a:r>
            <a:r>
              <a:rPr lang="en-US" sz="1200" dirty="0" err="1"/>
              <a:t>etməyə</a:t>
            </a:r>
            <a:r>
              <a:rPr lang="en-US" sz="1200" dirty="0"/>
              <a:t>, </a:t>
            </a:r>
            <a:r>
              <a:rPr lang="en-US" sz="1200" dirty="0" err="1"/>
              <a:t>analiz</a:t>
            </a:r>
            <a:r>
              <a:rPr lang="en-US" sz="1200" dirty="0"/>
              <a:t> </a:t>
            </a:r>
            <a:r>
              <a:rPr lang="en-US" sz="1200" dirty="0" err="1"/>
              <a:t>etməyə</a:t>
            </a:r>
            <a:r>
              <a:rPr lang="en-US" sz="1200" dirty="0"/>
              <a:t> </a:t>
            </a:r>
            <a:r>
              <a:rPr lang="en-US" sz="1200" dirty="0" err="1"/>
              <a:t>və</a:t>
            </a:r>
            <a:r>
              <a:rPr lang="en-US" sz="1200" dirty="0"/>
              <a:t> </a:t>
            </a:r>
            <a:r>
              <a:rPr lang="en-US" sz="1200" dirty="0" err="1"/>
              <a:t>şərh</a:t>
            </a:r>
            <a:r>
              <a:rPr lang="en-US" sz="1200" dirty="0"/>
              <a:t> </a:t>
            </a:r>
            <a:r>
              <a:rPr lang="en-US" sz="1200" dirty="0" err="1"/>
              <a:t>etməyə</a:t>
            </a:r>
            <a:r>
              <a:rPr lang="en-US" sz="1200" dirty="0"/>
              <a:t> </a:t>
            </a:r>
            <a:r>
              <a:rPr lang="en-US" sz="1200" dirty="0" err="1"/>
              <a:t>ehtiyacı</a:t>
            </a:r>
            <a:r>
              <a:rPr lang="en-US" sz="1200" dirty="0"/>
              <a:t> </a:t>
            </a:r>
            <a:r>
              <a:rPr lang="en-US" sz="1200" dirty="0" err="1"/>
              <a:t>olan</a:t>
            </a:r>
            <a:r>
              <a:rPr lang="en-US" sz="1200" dirty="0"/>
              <a:t>; </a:t>
            </a:r>
            <a:r>
              <a:rPr lang="en-US" sz="1200" dirty="0" err="1"/>
              <a:t>əldə</a:t>
            </a:r>
            <a:r>
              <a:rPr lang="en-US" sz="1200" dirty="0"/>
              <a:t> </a:t>
            </a:r>
            <a:r>
              <a:rPr lang="en-US" sz="1200" dirty="0" err="1"/>
              <a:t>olunan</a:t>
            </a:r>
            <a:r>
              <a:rPr lang="en-US" sz="1200" dirty="0"/>
              <a:t> </a:t>
            </a:r>
            <a:r>
              <a:rPr lang="en-US" sz="1200" dirty="0" err="1"/>
              <a:t>nəticəni</a:t>
            </a:r>
            <a:r>
              <a:rPr lang="en-US" sz="1200" dirty="0"/>
              <a:t> </a:t>
            </a:r>
            <a:r>
              <a:rPr lang="en-US" sz="1200" dirty="0" err="1"/>
              <a:t>hazırkı</a:t>
            </a:r>
            <a:r>
              <a:rPr lang="en-US" sz="1200" dirty="0"/>
              <a:t> </a:t>
            </a:r>
            <a:r>
              <a:rPr lang="en-US" sz="1200" dirty="0" err="1"/>
              <a:t>və</a:t>
            </a:r>
            <a:r>
              <a:rPr lang="en-US" sz="1200" dirty="0"/>
              <a:t> </a:t>
            </a:r>
            <a:r>
              <a:rPr lang="en-US" sz="1200" dirty="0" err="1"/>
              <a:t>ya</a:t>
            </a:r>
            <a:r>
              <a:rPr lang="en-US" sz="1200" dirty="0"/>
              <a:t> </a:t>
            </a:r>
            <a:r>
              <a:rPr lang="en-US" sz="1200" dirty="0" err="1"/>
              <a:t>gələcək</a:t>
            </a:r>
            <a:r>
              <a:rPr lang="en-US" sz="1200" dirty="0"/>
              <a:t> plan </a:t>
            </a:r>
            <a:r>
              <a:rPr lang="en-US" sz="1200" dirty="0" err="1"/>
              <a:t>haqqında</a:t>
            </a:r>
            <a:r>
              <a:rPr lang="en-US" sz="1200" dirty="0"/>
              <a:t> </a:t>
            </a:r>
            <a:r>
              <a:rPr lang="en-US" sz="1200" dirty="0" err="1"/>
              <a:t>qərar</a:t>
            </a:r>
            <a:r>
              <a:rPr lang="en-US" sz="1200" dirty="0"/>
              <a:t> </a:t>
            </a:r>
            <a:r>
              <a:rPr lang="en-US" sz="1200" dirty="0" err="1"/>
              <a:t>verməkdə</a:t>
            </a:r>
            <a:r>
              <a:rPr lang="en-US" sz="1200" dirty="0"/>
              <a:t> </a:t>
            </a:r>
            <a:r>
              <a:rPr lang="en-US" sz="1200" dirty="0" err="1"/>
              <a:t>istifadə</a:t>
            </a:r>
            <a:r>
              <a:rPr lang="en-US" sz="1200" dirty="0"/>
              <a:t> </a:t>
            </a:r>
            <a:r>
              <a:rPr lang="en-US" sz="1200" dirty="0" err="1"/>
              <a:t>etməyə</a:t>
            </a:r>
            <a:r>
              <a:rPr lang="en-US" sz="1200" dirty="0"/>
              <a:t> </a:t>
            </a:r>
            <a:r>
              <a:rPr lang="en-US" sz="1200" dirty="0" err="1"/>
              <a:t>ehtiyacı</a:t>
            </a:r>
            <a:r>
              <a:rPr lang="en-US" sz="1200" dirty="0"/>
              <a:t> </a:t>
            </a:r>
            <a:r>
              <a:rPr lang="en-US" sz="1200" dirty="0" err="1"/>
              <a:t>olan</a:t>
            </a:r>
            <a:r>
              <a:rPr lang="en-US" sz="1200" dirty="0"/>
              <a:t> </a:t>
            </a:r>
            <a:r>
              <a:rPr lang="en-US" sz="1200" dirty="0" err="1"/>
              <a:t>insanlar</a:t>
            </a:r>
            <a:r>
              <a:rPr lang="en-US" sz="1200" dirty="0"/>
              <a:t> </a:t>
            </a:r>
            <a:r>
              <a:rPr lang="en-US" sz="1200" dirty="0" err="1"/>
              <a:t>və</a:t>
            </a:r>
            <a:r>
              <a:rPr lang="en-US" sz="1200" dirty="0"/>
              <a:t> </a:t>
            </a:r>
            <a:r>
              <a:rPr lang="en-US" sz="1200" dirty="0" err="1"/>
              <a:t>təşkilatlarla</a:t>
            </a:r>
            <a:r>
              <a:rPr lang="en-US" sz="1200" dirty="0"/>
              <a:t> </a:t>
            </a:r>
            <a:r>
              <a:rPr lang="en-US" sz="1200" dirty="0" err="1"/>
              <a:t>iş</a:t>
            </a:r>
            <a:r>
              <a:rPr lang="en-US" sz="1200" dirty="0"/>
              <a:t> </a:t>
            </a:r>
            <a:r>
              <a:rPr lang="en-US" sz="1200" dirty="0" err="1"/>
              <a:t>görür</a:t>
            </a:r>
            <a:r>
              <a:rPr lang="en-US" sz="1200" dirty="0"/>
              <a:t>. </a:t>
            </a:r>
          </a:p>
          <a:p>
            <a:r>
              <a:rPr lang="en-US" sz="1200" dirty="0"/>
              <a:t>Data </a:t>
            </a:r>
            <a:r>
              <a:rPr lang="en-US" sz="1200" dirty="0" err="1"/>
              <a:t>Analizi</a:t>
            </a:r>
            <a:r>
              <a:rPr lang="en-US" sz="1200" dirty="0"/>
              <a:t> </a:t>
            </a:r>
            <a:r>
              <a:rPr lang="en-US" sz="1200" dirty="0" err="1"/>
              <a:t>bizim</a:t>
            </a:r>
            <a:r>
              <a:rPr lang="en-US" sz="1200" dirty="0"/>
              <a:t> </a:t>
            </a:r>
            <a:r>
              <a:rPr lang="en-US" sz="1200" dirty="0" err="1"/>
              <a:t>biznesin</a:t>
            </a:r>
            <a:r>
              <a:rPr lang="en-US" sz="1200" dirty="0"/>
              <a:t> </a:t>
            </a:r>
            <a:r>
              <a:rPr lang="en-US" sz="1200" dirty="0" err="1"/>
              <a:t>əsas</a:t>
            </a:r>
            <a:r>
              <a:rPr lang="en-US" sz="1200" dirty="0"/>
              <a:t> </a:t>
            </a:r>
            <a:r>
              <a:rPr lang="en-US" sz="1200" dirty="0" err="1"/>
              <a:t>hissəsidir</a:t>
            </a:r>
            <a:r>
              <a:rPr lang="en-US" sz="1200" dirty="0"/>
              <a:t>. Biz </a:t>
            </a:r>
            <a:r>
              <a:rPr lang="en-US" sz="1200" dirty="0" err="1"/>
              <a:t>uyğun</a:t>
            </a:r>
            <a:r>
              <a:rPr lang="en-US" sz="1200" dirty="0"/>
              <a:t> </a:t>
            </a:r>
            <a:r>
              <a:rPr lang="en-US" sz="1200" dirty="0" err="1"/>
              <a:t>statistik</a:t>
            </a:r>
            <a:r>
              <a:rPr lang="en-US" sz="1200" dirty="0"/>
              <a:t> </a:t>
            </a:r>
            <a:r>
              <a:rPr lang="en-US" sz="1200" dirty="0" err="1"/>
              <a:t>metodlarını</a:t>
            </a:r>
            <a:r>
              <a:rPr lang="en-US" sz="1200" dirty="0"/>
              <a:t> </a:t>
            </a:r>
            <a:r>
              <a:rPr lang="en-US" sz="1200" dirty="0" err="1"/>
              <a:t>istifadə</a:t>
            </a:r>
            <a:r>
              <a:rPr lang="en-US" sz="1200" dirty="0"/>
              <a:t> </a:t>
            </a:r>
            <a:r>
              <a:rPr lang="en-US" sz="1200" dirty="0" err="1"/>
              <a:t>etməklə</a:t>
            </a:r>
            <a:r>
              <a:rPr lang="en-US" sz="1200" dirty="0"/>
              <a:t> </a:t>
            </a:r>
            <a:r>
              <a:rPr lang="en-US" sz="1200" dirty="0" err="1"/>
              <a:t>ümumi</a:t>
            </a:r>
            <a:r>
              <a:rPr lang="en-US" sz="1200" dirty="0"/>
              <a:t> data </a:t>
            </a:r>
            <a:r>
              <a:rPr lang="en-US" sz="1200" dirty="0" err="1"/>
              <a:t>analizi</a:t>
            </a:r>
            <a:r>
              <a:rPr lang="en-US" sz="1200" dirty="0"/>
              <a:t> </a:t>
            </a:r>
            <a:r>
              <a:rPr lang="en-US" sz="1200" dirty="0" err="1"/>
              <a:t>aparırıq</a:t>
            </a:r>
            <a:r>
              <a:rPr lang="en-US" sz="1200" dirty="0"/>
              <a:t>; data </a:t>
            </a:r>
            <a:r>
              <a:rPr lang="en-US" sz="1200" dirty="0" err="1"/>
              <a:t>dəyişənləri</a:t>
            </a:r>
            <a:r>
              <a:rPr lang="en-US" sz="1200" dirty="0"/>
              <a:t> </a:t>
            </a:r>
            <a:r>
              <a:rPr lang="en-US" sz="1200" dirty="0" err="1"/>
              <a:t>arasındakı</a:t>
            </a:r>
            <a:r>
              <a:rPr lang="en-US" sz="1200" dirty="0"/>
              <a:t> </a:t>
            </a:r>
            <a:r>
              <a:rPr lang="en-US" sz="1200" dirty="0" err="1"/>
              <a:t>potensial</a:t>
            </a:r>
            <a:r>
              <a:rPr lang="en-US" sz="1200" dirty="0"/>
              <a:t> </a:t>
            </a:r>
            <a:r>
              <a:rPr lang="en-US" sz="1200" dirty="0" err="1"/>
              <a:t>əlaqəni</a:t>
            </a:r>
            <a:r>
              <a:rPr lang="en-US" sz="1200" dirty="0"/>
              <a:t> </a:t>
            </a:r>
            <a:r>
              <a:rPr lang="en-US" sz="1200" dirty="0" err="1"/>
              <a:t>araşdırmaq</a:t>
            </a:r>
            <a:r>
              <a:rPr lang="en-US" sz="1200" dirty="0"/>
              <a:t> </a:t>
            </a:r>
            <a:r>
              <a:rPr lang="en-US" sz="1200" dirty="0" err="1"/>
              <a:t>üçün</a:t>
            </a:r>
            <a:r>
              <a:rPr lang="en-US" sz="1200" dirty="0"/>
              <a:t> </a:t>
            </a:r>
            <a:r>
              <a:rPr lang="en-US" sz="1200" dirty="0" err="1"/>
              <a:t>tədqiq</a:t>
            </a:r>
            <a:r>
              <a:rPr lang="en-US" sz="1200" dirty="0"/>
              <a:t> </a:t>
            </a:r>
            <a:r>
              <a:rPr lang="en-US" sz="1200" dirty="0" err="1"/>
              <a:t>və</a:t>
            </a:r>
            <a:r>
              <a:rPr lang="en-US" sz="1200" dirty="0"/>
              <a:t> test </a:t>
            </a:r>
            <a:r>
              <a:rPr lang="en-US" sz="1200" dirty="0" err="1"/>
              <a:t>edici</a:t>
            </a:r>
            <a:r>
              <a:rPr lang="en-US" sz="1200" dirty="0"/>
              <a:t> </a:t>
            </a:r>
            <a:r>
              <a:rPr lang="en-US" sz="1200" dirty="0" err="1"/>
              <a:t>fəaliyyətləri</a:t>
            </a:r>
            <a:r>
              <a:rPr lang="en-US" sz="1200" dirty="0"/>
              <a:t> </a:t>
            </a:r>
            <a:r>
              <a:rPr lang="en-US" sz="1200" dirty="0" err="1"/>
              <a:t>həyata</a:t>
            </a:r>
            <a:r>
              <a:rPr lang="en-US" sz="1200" dirty="0"/>
              <a:t> </a:t>
            </a:r>
            <a:r>
              <a:rPr lang="en-US" sz="1200" dirty="0" err="1"/>
              <a:t>keçiririk</a:t>
            </a:r>
            <a:r>
              <a:rPr lang="en-US" sz="1200" dirty="0"/>
              <a:t>. Data </a:t>
            </a:r>
            <a:r>
              <a:rPr lang="en-US" sz="1200" dirty="0" err="1"/>
              <a:t>toplanması</a:t>
            </a:r>
            <a:r>
              <a:rPr lang="en-US" sz="1200" dirty="0"/>
              <a:t> </a:t>
            </a:r>
            <a:r>
              <a:rPr lang="en-US" sz="1200" dirty="0" err="1"/>
              <a:t>və</a:t>
            </a:r>
            <a:r>
              <a:rPr lang="en-US" sz="1200" dirty="0"/>
              <a:t> </a:t>
            </a:r>
            <a:r>
              <a:rPr lang="en-US" sz="1200" dirty="0" err="1"/>
              <a:t>analizi</a:t>
            </a:r>
            <a:r>
              <a:rPr lang="en-US" sz="1200" dirty="0"/>
              <a:t> </a:t>
            </a:r>
            <a:r>
              <a:rPr lang="en-US" sz="1200" dirty="0" err="1"/>
              <a:t>vasitəsiylə</a:t>
            </a:r>
            <a:r>
              <a:rPr lang="en-US" sz="1200" dirty="0"/>
              <a:t> </a:t>
            </a:r>
            <a:r>
              <a:rPr lang="en-US" sz="1200" dirty="0" err="1"/>
              <a:t>sorğu</a:t>
            </a:r>
            <a:r>
              <a:rPr lang="en-US" sz="1200" dirty="0"/>
              <a:t> </a:t>
            </a:r>
            <a:r>
              <a:rPr lang="en-US" sz="1200" dirty="0" err="1"/>
              <a:t>dizaynı</a:t>
            </a:r>
            <a:r>
              <a:rPr lang="en-US" sz="1200" dirty="0"/>
              <a:t> </a:t>
            </a:r>
            <a:r>
              <a:rPr lang="en-US" sz="1200" dirty="0" err="1"/>
              <a:t>və</a:t>
            </a:r>
            <a:r>
              <a:rPr lang="en-US" sz="1200" dirty="0"/>
              <a:t> </a:t>
            </a:r>
            <a:r>
              <a:rPr lang="en-US" sz="1200" dirty="0" err="1"/>
              <a:t>hazırlanmasından</a:t>
            </a:r>
            <a:r>
              <a:rPr lang="en-US" sz="1200" dirty="0"/>
              <a:t> </a:t>
            </a:r>
            <a:r>
              <a:rPr lang="en-US" sz="1200" dirty="0" err="1"/>
              <a:t>hesabatın</a:t>
            </a:r>
            <a:r>
              <a:rPr lang="en-US" sz="1200" dirty="0"/>
              <a:t> </a:t>
            </a:r>
            <a:r>
              <a:rPr lang="en-US" sz="1200" dirty="0" err="1"/>
              <a:t>hazırlanmasına</a:t>
            </a:r>
            <a:r>
              <a:rPr lang="en-US" sz="1200" dirty="0"/>
              <a:t> </a:t>
            </a:r>
            <a:r>
              <a:rPr lang="en-US" sz="1200" dirty="0" err="1"/>
              <a:t>kimi</a:t>
            </a:r>
            <a:r>
              <a:rPr lang="en-US" sz="1200" dirty="0"/>
              <a:t> </a:t>
            </a:r>
            <a:r>
              <a:rPr lang="en-US" sz="1200" dirty="0" err="1"/>
              <a:t>servis</a:t>
            </a:r>
            <a:r>
              <a:rPr lang="en-US" sz="1200" dirty="0"/>
              <a:t> </a:t>
            </a:r>
            <a:r>
              <a:rPr lang="en-US" sz="1200" dirty="0" err="1"/>
              <a:t>xidmətləri</a:t>
            </a:r>
            <a:r>
              <a:rPr lang="en-US" sz="1200" dirty="0"/>
              <a:t> </a:t>
            </a:r>
            <a:r>
              <a:rPr lang="en-US" sz="1200" dirty="0" err="1"/>
              <a:t>göstəririk</a:t>
            </a:r>
            <a:r>
              <a:rPr lang="en-US" sz="1200" dirty="0"/>
              <a:t>. </a:t>
            </a:r>
            <a:r>
              <a:rPr lang="en-US" sz="1200" dirty="0" err="1"/>
              <a:t>Konsaltinq</a:t>
            </a:r>
            <a:r>
              <a:rPr lang="en-US" sz="1200" dirty="0"/>
              <a:t> </a:t>
            </a:r>
            <a:r>
              <a:rPr lang="en-US" sz="1200" dirty="0" err="1"/>
              <a:t>xidmətlərini</a:t>
            </a:r>
            <a:r>
              <a:rPr lang="en-US" sz="1200" dirty="0"/>
              <a:t> </a:t>
            </a:r>
            <a:r>
              <a:rPr lang="en-US" sz="1200" dirty="0" err="1"/>
              <a:t>və</a:t>
            </a:r>
            <a:r>
              <a:rPr lang="en-US" sz="1200" dirty="0"/>
              <a:t> </a:t>
            </a:r>
            <a:r>
              <a:rPr lang="en-US" sz="1200" dirty="0" err="1"/>
              <a:t>təlimləri</a:t>
            </a:r>
            <a:r>
              <a:rPr lang="en-US" sz="1200" dirty="0"/>
              <a:t> </a:t>
            </a:r>
            <a:r>
              <a:rPr lang="en-US" sz="1200" dirty="0" err="1"/>
              <a:t>həm</a:t>
            </a:r>
            <a:r>
              <a:rPr lang="en-US" sz="1200" dirty="0"/>
              <a:t> </a:t>
            </a:r>
            <a:r>
              <a:rPr lang="en-US" sz="1200" dirty="0" err="1"/>
              <a:t>fərdi</a:t>
            </a:r>
            <a:r>
              <a:rPr lang="en-US" sz="1200" dirty="0"/>
              <a:t> </a:t>
            </a:r>
            <a:r>
              <a:rPr lang="en-US" sz="1200" dirty="0" err="1"/>
              <a:t>və</a:t>
            </a:r>
            <a:r>
              <a:rPr lang="en-US" sz="1200" dirty="0"/>
              <a:t> </a:t>
            </a:r>
            <a:r>
              <a:rPr lang="en-US" sz="1200" dirty="0" err="1"/>
              <a:t>həm</a:t>
            </a:r>
            <a:r>
              <a:rPr lang="en-US" sz="1200" dirty="0"/>
              <a:t> </a:t>
            </a:r>
            <a:r>
              <a:rPr lang="en-US" sz="1200" dirty="0" err="1"/>
              <a:t>də</a:t>
            </a:r>
            <a:r>
              <a:rPr lang="en-US" sz="1200" dirty="0"/>
              <a:t> </a:t>
            </a:r>
            <a:r>
              <a:rPr lang="en-US" sz="1200" dirty="0" err="1"/>
              <a:t>korporativ</a:t>
            </a:r>
            <a:r>
              <a:rPr lang="en-US" sz="1200" dirty="0"/>
              <a:t> </a:t>
            </a:r>
            <a:r>
              <a:rPr lang="en-US" sz="1200" dirty="0" err="1"/>
              <a:t>şəkildə</a:t>
            </a:r>
            <a:r>
              <a:rPr lang="en-US" sz="1200" dirty="0"/>
              <a:t> </a:t>
            </a:r>
            <a:r>
              <a:rPr lang="en-US" sz="1200" dirty="0" err="1"/>
              <a:t>təklif</a:t>
            </a:r>
            <a:r>
              <a:rPr lang="en-US" sz="1200" dirty="0"/>
              <a:t> </a:t>
            </a:r>
            <a:r>
              <a:rPr lang="en-US" sz="1200" dirty="0" err="1"/>
              <a:t>edirik</a:t>
            </a:r>
            <a:r>
              <a:rPr lang="en-US" sz="1200" dirty="0"/>
              <a:t>. </a:t>
            </a:r>
          </a:p>
          <a:p>
            <a:pPr defTabSz="1145835" eaLnBrk="0" fontAlgn="base" hangingPunct="0">
              <a:spcBef>
                <a:spcPct val="0"/>
              </a:spcBef>
              <a:spcAft>
                <a:spcPct val="0"/>
              </a:spcAft>
            </a:pPr>
            <a:r>
              <a:rPr lang="en-US" sz="1200" dirty="0"/>
              <a:t/>
            </a:r>
            <a:br>
              <a:rPr lang="en-US" sz="1200" dirty="0"/>
            </a:br>
            <a:endParaRPr lang="en-US" sz="1200" dirty="0"/>
          </a:p>
        </p:txBody>
      </p:sp>
      <p:sp>
        <p:nvSpPr>
          <p:cNvPr id="26" name="Text Box 20"/>
          <p:cNvSpPr txBox="1">
            <a:spLocks noChangeArrowheads="1"/>
          </p:cNvSpPr>
          <p:nvPr/>
        </p:nvSpPr>
        <p:spPr bwMode="auto">
          <a:xfrm>
            <a:off x="444032" y="4413232"/>
            <a:ext cx="6838841" cy="866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45832" tIns="45832" rIns="45832" bIns="45832" numCol="1" anchor="t" anchorCtr="0" compatLnSpc="1">
            <a:prstTxWarp prst="textNoShape">
              <a:avLst/>
            </a:prstTxWarp>
          </a:bodyPr>
          <a:lstStyle/>
          <a:p>
            <a:pPr defTabSz="1145835" eaLnBrk="0" fontAlgn="base" hangingPunct="0">
              <a:spcBef>
                <a:spcPct val="0"/>
              </a:spcBef>
              <a:spcAft>
                <a:spcPct val="0"/>
              </a:spcAft>
            </a:pPr>
            <a:r>
              <a:rPr lang="az-Latn-AZ" sz="2000" b="1" dirty="0" smtClean="0">
                <a:latin typeface="Arial" panose="020B0604020202020204" pitchFamily="34" charset="0"/>
                <a:cs typeface="Arial" panose="020B0604020202020204" pitchFamily="34" charset="0"/>
              </a:rPr>
              <a:t>Amalımız</a:t>
            </a:r>
            <a:r>
              <a:rPr lang="az-Latn-AZ" sz="2000" b="1" dirty="0">
                <a:latin typeface="Arial" panose="020B0604020202020204" pitchFamily="34" charset="0"/>
                <a:cs typeface="Arial" panose="020B0604020202020204" pitchFamily="34" charset="0"/>
              </a:rPr>
              <a:t> </a:t>
            </a:r>
            <a:r>
              <a:rPr lang="en-US" sz="1600" dirty="0" err="1" smtClean="0"/>
              <a:t>statistika</a:t>
            </a:r>
            <a:r>
              <a:rPr lang="en-US" sz="1600" dirty="0" smtClean="0"/>
              <a:t> </a:t>
            </a:r>
            <a:r>
              <a:rPr lang="en-US" sz="1600" dirty="0" err="1"/>
              <a:t>mütəxəssislərinin</a:t>
            </a:r>
            <a:r>
              <a:rPr lang="en-US" sz="1600" dirty="0"/>
              <a:t> </a:t>
            </a:r>
            <a:r>
              <a:rPr lang="en-US" sz="1600" dirty="0" err="1"/>
              <a:t>və</a:t>
            </a:r>
            <a:r>
              <a:rPr lang="en-US" sz="1600" dirty="0"/>
              <a:t> </a:t>
            </a:r>
            <a:r>
              <a:rPr lang="en-US" sz="1600" dirty="0" err="1"/>
              <a:t>həvəskarlarının</a:t>
            </a:r>
            <a:r>
              <a:rPr lang="en-US" sz="1600" dirty="0"/>
              <a:t> </a:t>
            </a:r>
            <a:r>
              <a:rPr lang="en-US" sz="1600" dirty="0" err="1"/>
              <a:t>ünsiyyət</a:t>
            </a:r>
            <a:r>
              <a:rPr lang="en-US" sz="1600" dirty="0"/>
              <a:t> </a:t>
            </a:r>
            <a:r>
              <a:rPr lang="en-US" sz="1600" dirty="0" err="1"/>
              <a:t>quracağı</a:t>
            </a:r>
            <a:r>
              <a:rPr lang="en-US" sz="1600" dirty="0"/>
              <a:t> </a:t>
            </a:r>
            <a:r>
              <a:rPr lang="en-US" sz="1600" dirty="0" err="1"/>
              <a:t>və</a:t>
            </a:r>
            <a:r>
              <a:rPr lang="en-US" sz="1600" dirty="0"/>
              <a:t> </a:t>
            </a:r>
            <a:r>
              <a:rPr lang="en-US" sz="1600" dirty="0" err="1"/>
              <a:t>əməkdaşlıq</a:t>
            </a:r>
            <a:r>
              <a:rPr lang="en-US" sz="1600" dirty="0"/>
              <a:t> </a:t>
            </a:r>
            <a:r>
              <a:rPr lang="en-US" sz="1600" dirty="0" err="1"/>
              <a:t>edə</a:t>
            </a:r>
            <a:r>
              <a:rPr lang="en-US" sz="1600" dirty="0"/>
              <a:t> </a:t>
            </a:r>
            <a:r>
              <a:rPr lang="en-US" sz="1600" dirty="0" err="1"/>
              <a:t>biləcəyi</a:t>
            </a:r>
            <a:r>
              <a:rPr lang="en-US" sz="1600" dirty="0"/>
              <a:t> </a:t>
            </a:r>
            <a:r>
              <a:rPr lang="en-US" sz="1600" dirty="0" err="1"/>
              <a:t>bir</a:t>
            </a:r>
            <a:r>
              <a:rPr lang="en-US" sz="1600" dirty="0"/>
              <a:t> </a:t>
            </a:r>
            <a:r>
              <a:rPr lang="en-US" sz="1600" dirty="0" err="1"/>
              <a:t>platforma</a:t>
            </a:r>
            <a:r>
              <a:rPr lang="en-US" sz="1600" dirty="0"/>
              <a:t> </a:t>
            </a:r>
            <a:r>
              <a:rPr lang="en-US" sz="1600" dirty="0" err="1"/>
              <a:t>yaratmaqdır</a:t>
            </a:r>
            <a:r>
              <a:rPr lang="en-US" sz="1600" dirty="0"/>
              <a:t>. </a:t>
            </a:r>
          </a:p>
          <a:p>
            <a:pPr defTabSz="1145835" eaLnBrk="0" fontAlgn="base" hangingPunct="0">
              <a:spcBef>
                <a:spcPct val="0"/>
              </a:spcBef>
              <a:spcAft>
                <a:spcPct val="0"/>
              </a:spcAft>
            </a:pPr>
            <a:r>
              <a:rPr lang="en-ZA" sz="1600" dirty="0" smtClean="0">
                <a:latin typeface="Arial" panose="020B0604020202020204" pitchFamily="34" charset="0"/>
                <a:cs typeface="Arial" panose="020B0604020202020204" pitchFamily="34" charset="0"/>
              </a:rPr>
              <a:t> </a:t>
            </a:r>
            <a:br>
              <a:rPr lang="en-ZA" sz="1600" dirty="0" smtClean="0">
                <a:latin typeface="Arial" panose="020B0604020202020204" pitchFamily="34" charset="0"/>
                <a:cs typeface="Arial" panose="020B0604020202020204" pitchFamily="34" charset="0"/>
              </a:rPr>
            </a:br>
            <a:r>
              <a:rPr lang="en-ZA" sz="1600" dirty="0" smtClean="0">
                <a:latin typeface="Arial" panose="020B0604020202020204" pitchFamily="34" charset="0"/>
                <a:cs typeface="Arial" panose="020B0604020202020204" pitchFamily="34" charset="0"/>
              </a:rPr>
              <a:t/>
            </a:r>
            <a:br>
              <a:rPr lang="en-ZA" sz="1600" dirty="0" smtClean="0">
                <a:latin typeface="Arial" panose="020B0604020202020204" pitchFamily="34" charset="0"/>
                <a:cs typeface="Arial" panose="020B0604020202020204" pitchFamily="34" charset="0"/>
              </a:rPr>
            </a:br>
            <a:r>
              <a:rPr lang="en-ZA" sz="1600" dirty="0" smtClean="0">
                <a:latin typeface="Arial" panose="020B0604020202020204" pitchFamily="34" charset="0"/>
                <a:cs typeface="Arial" panose="020B0604020202020204" pitchFamily="34" charset="0"/>
              </a:rPr>
              <a:t>Our actionable insights are aimed at reducing costs and increasing revenues and keeping your most valuable asset happy – </a:t>
            </a:r>
            <a:r>
              <a:rPr lang="en-ZA" sz="1600" b="1" dirty="0" smtClean="0">
                <a:latin typeface="Arial" panose="020B0604020202020204" pitchFamily="34" charset="0"/>
                <a:cs typeface="Arial" panose="020B0604020202020204" pitchFamily="34" charset="0"/>
              </a:rPr>
              <a:t>your customer.</a:t>
            </a:r>
            <a:endParaRPr lang="en-US" altLang="en-US" sz="1600" b="1" dirty="0">
              <a:latin typeface="Arial" panose="020B0604020202020204" pitchFamily="34" charset="0"/>
              <a:cs typeface="Arial" panose="020B0604020202020204" pitchFamily="34" charset="0"/>
            </a:endParaRPr>
          </a:p>
        </p:txBody>
      </p:sp>
      <p:pic>
        <p:nvPicPr>
          <p:cNvPr id="27" name="Picture 26" descr="skills required data science only copy.png"/>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958621" y="944471"/>
            <a:ext cx="6767104" cy="4719978"/>
          </a:xfrm>
          <a:prstGeom prst="rect">
            <a:avLst/>
          </a:prstGeom>
        </p:spPr>
      </p:pic>
      <p:pic>
        <p:nvPicPr>
          <p:cNvPr id="28" name="Picture 27" descr="description seperate copy.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55853" y="4731286"/>
            <a:ext cx="1981878" cy="1477716"/>
          </a:xfrm>
          <a:prstGeom prst="rect">
            <a:avLst/>
          </a:prstGeom>
        </p:spPr>
      </p:pic>
      <p:pic>
        <p:nvPicPr>
          <p:cNvPr id="30" name="Picture 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75596" y="195781"/>
            <a:ext cx="2098074" cy="302673"/>
          </a:xfrm>
          <a:prstGeom prst="rect">
            <a:avLst/>
          </a:prstGeom>
        </p:spPr>
      </p:pic>
    </p:spTree>
    <p:extLst>
      <p:ext uri="{BB962C8B-B14F-4D97-AF65-F5344CB8AC3E}">
        <p14:creationId xmlns:p14="http://schemas.microsoft.com/office/powerpoint/2010/main" val="301872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81417"/>
            <a:ext cx="12192000" cy="533400"/>
          </a:xfrm>
          <a:prstGeom prst="rect">
            <a:avLst/>
          </a:prstGeom>
        </p:spPr>
      </p:pic>
      <p:pic>
        <p:nvPicPr>
          <p:cNvPr id="12" name="Picture 2" descr="https://blog.xamarin.com/wp-content/uploads/2015/03/gartner-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226" y="4052972"/>
            <a:ext cx="1394452" cy="7837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612801" y="3950187"/>
            <a:ext cx="1140268" cy="126569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0"/>
          <p:cNvSpPr txBox="1">
            <a:spLocks noChangeArrowheads="1"/>
          </p:cNvSpPr>
          <p:nvPr/>
        </p:nvSpPr>
        <p:spPr bwMode="auto">
          <a:xfrm>
            <a:off x="8972347" y="5274869"/>
            <a:ext cx="2828306" cy="956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45832" tIns="45832" rIns="45832" bIns="45832" numCol="1" anchor="t" anchorCtr="0" compatLnSpc="1">
            <a:prstTxWarp prst="textNoShape">
              <a:avLst/>
            </a:prstTxWarp>
          </a:bodyPr>
          <a:lstStyle/>
          <a:p>
            <a:pPr defTabSz="1145835" eaLnBrk="0" fontAlgn="base" hangingPunct="0">
              <a:spcBef>
                <a:spcPct val="0"/>
              </a:spcBef>
              <a:spcAft>
                <a:spcPct val="0"/>
              </a:spcAft>
            </a:pPr>
            <a:r>
              <a:rPr lang="en-US" altLang="en-US" sz="1253" i="1" dirty="0">
                <a:solidFill>
                  <a:srgbClr val="000000"/>
                </a:solidFill>
                <a:latin typeface="Arial" panose="020B0604020202020204" pitchFamily="34" charset="0"/>
                <a:ea typeface="Calibri" panose="020F0502020204030204" pitchFamily="34" charset="0"/>
                <a:cs typeface="Arial" panose="020B0604020202020204" pitchFamily="34" charset="0"/>
              </a:rPr>
              <a:t>“Nucleus found that for every dollar a company spends on analytics, it gets back $ 13.01—1.2 times more than they got just three years ago”</a:t>
            </a:r>
            <a:endParaRPr lang="en-US" altLang="en-US" sz="1253" dirty="0">
              <a:latin typeface="Arial" panose="020B0604020202020204" pitchFamily="34" charset="0"/>
              <a:cs typeface="Arial" panose="020B0604020202020204" pitchFamily="34" charset="0"/>
            </a:endParaRPr>
          </a:p>
        </p:txBody>
      </p:sp>
      <p:sp>
        <p:nvSpPr>
          <p:cNvPr id="15" name="Text Box 28"/>
          <p:cNvSpPr txBox="1">
            <a:spLocks noChangeArrowheads="1"/>
          </p:cNvSpPr>
          <p:nvPr/>
        </p:nvSpPr>
        <p:spPr bwMode="auto">
          <a:xfrm>
            <a:off x="87910" y="4836729"/>
            <a:ext cx="3331414" cy="115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114580" tIns="57290" rIns="114580" bIns="57290" numCol="1" anchor="t" anchorCtr="0" compatLnSpc="1">
            <a:prstTxWarp prst="textNoShape">
              <a:avLst/>
            </a:prstTxWarp>
          </a:bodyPr>
          <a:lstStyle/>
          <a:p>
            <a:pPr defTabSz="1145835" eaLnBrk="0" fontAlgn="base" hangingPunct="0">
              <a:spcBef>
                <a:spcPct val="0"/>
              </a:spcBef>
              <a:spcAft>
                <a:spcPct val="0"/>
              </a:spcAft>
            </a:pPr>
            <a:r>
              <a:rPr lang="en-US" altLang="en-US" sz="1253" i="1" dirty="0">
                <a:latin typeface="Arial" panose="020B0604020202020204" pitchFamily="34" charset="0"/>
                <a:ea typeface="Calibri" panose="020F0502020204030204" pitchFamily="34" charset="0"/>
                <a:cs typeface="Arial" panose="020B0604020202020204" pitchFamily="34" charset="0"/>
              </a:rPr>
              <a:t>By 2020, information will be used to reinvent, digitalize or eliminate 80% of business processes and products from a decade earlier. By 2017, more than 30% of enterprise access to broadly based data will be delivered by insight companies, serving context to business decisions.</a:t>
            </a:r>
            <a:endParaRPr lang="en-US" altLang="en-US" sz="1253" dirty="0">
              <a:latin typeface="Arial" panose="020B0604020202020204" pitchFamily="34" charset="0"/>
              <a:ea typeface="Calibri" panose="020F0502020204030204" pitchFamily="34" charset="0"/>
              <a:cs typeface="Arial" panose="020B0604020202020204" pitchFamily="34" charset="0"/>
            </a:endParaRPr>
          </a:p>
          <a:p>
            <a:pPr defTabSz="1145835" eaLnBrk="0" fontAlgn="base" hangingPunct="0">
              <a:spcBef>
                <a:spcPct val="0"/>
              </a:spcBef>
              <a:spcAft>
                <a:spcPct val="0"/>
              </a:spcAft>
            </a:pPr>
            <a:endParaRPr lang="en-US" altLang="en-US" sz="1253"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1469" y="1160398"/>
            <a:ext cx="5014350" cy="4452543"/>
          </a:xfrm>
          <a:prstGeom prst="rect">
            <a:avLst/>
          </a:prstGeom>
        </p:spPr>
      </p:pic>
      <p:sp>
        <p:nvSpPr>
          <p:cNvPr id="10" name="TextBox 9"/>
          <p:cNvSpPr txBox="1"/>
          <p:nvPr/>
        </p:nvSpPr>
        <p:spPr>
          <a:xfrm>
            <a:off x="5650922" y="3246576"/>
            <a:ext cx="4537268" cy="523220"/>
          </a:xfrm>
          <a:prstGeom prst="rect">
            <a:avLst/>
          </a:prstGeom>
          <a:noFill/>
        </p:spPr>
        <p:txBody>
          <a:bodyPr wrap="none" rtlCol="0">
            <a:spAutoFit/>
          </a:bodyPr>
          <a:lstStyle/>
          <a:p>
            <a:r>
              <a:rPr lang="en-US" sz="2800" b="1" spc="300" dirty="0">
                <a:solidFill>
                  <a:srgbClr val="1A305C"/>
                </a:solidFill>
                <a:effectLst>
                  <a:outerShdw blurRad="38100" dist="38100" dir="2700000" algn="tl">
                    <a:srgbClr val="000000">
                      <a:alpha val="43137"/>
                    </a:srgbClr>
                  </a:outerShdw>
                </a:effectLst>
                <a:latin typeface="Comfortaa" panose="020F0303070200060003" pitchFamily="34" charset="0"/>
                <a:cs typeface="News Gothic MT"/>
              </a:rPr>
              <a:t>Benefits of Analytics</a:t>
            </a:r>
          </a:p>
        </p:txBody>
      </p:sp>
      <p:sp>
        <p:nvSpPr>
          <p:cNvPr id="31" name="TextBox 30"/>
          <p:cNvSpPr txBox="1"/>
          <p:nvPr/>
        </p:nvSpPr>
        <p:spPr>
          <a:xfrm>
            <a:off x="5650920" y="3728816"/>
            <a:ext cx="2120068" cy="323807"/>
          </a:xfrm>
          <a:prstGeom prst="rect">
            <a:avLst/>
          </a:prstGeom>
          <a:noFill/>
        </p:spPr>
        <p:txBody>
          <a:bodyPr wrap="none" rtlCol="0">
            <a:spAutoFit/>
          </a:bodyPr>
          <a:lstStyle/>
          <a:p>
            <a:r>
              <a:rPr lang="en-US" sz="1504" dirty="0">
                <a:solidFill>
                  <a:srgbClr val="1A305C"/>
                </a:solidFill>
                <a:latin typeface="Comfortaa" panose="020F0303070200060003" pitchFamily="34" charset="0"/>
                <a:cs typeface="News Gothic MT"/>
              </a:rPr>
              <a:t>(VENTANA Research)</a:t>
            </a:r>
          </a:p>
        </p:txBody>
      </p:sp>
      <p:sp>
        <p:nvSpPr>
          <p:cNvPr id="8" name="TextBox 7"/>
          <p:cNvSpPr txBox="1"/>
          <p:nvPr/>
        </p:nvSpPr>
        <p:spPr>
          <a:xfrm>
            <a:off x="271728" y="89667"/>
            <a:ext cx="4385339" cy="584775"/>
          </a:xfrm>
          <a:prstGeom prst="rect">
            <a:avLst/>
          </a:prstGeom>
          <a:noFill/>
        </p:spPr>
        <p:txBody>
          <a:bodyPr wrap="square" rtlCol="0">
            <a:spAutoFit/>
          </a:bodyPr>
          <a:lstStyle/>
          <a:p>
            <a:r>
              <a:rPr lang="az-Latn-AZ" sz="3200" b="1" dirty="0" smtClean="0">
                <a:solidFill>
                  <a:srgbClr val="58595B"/>
                </a:solidFill>
                <a:latin typeface="Comfortaa" panose="020F0303070200060003" pitchFamily="34" charset="0"/>
                <a:cs typeface="Arial" panose="020B0604020202020204" pitchFamily="34" charset="0"/>
              </a:rPr>
              <a:t>Niyə Data Analitikası?</a:t>
            </a:r>
            <a:endParaRPr lang="en-US" sz="3200" b="1" dirty="0">
              <a:solidFill>
                <a:srgbClr val="58595B"/>
              </a:solidFill>
              <a:latin typeface="Comfortaa" panose="020F0303070200060003" pitchFamily="34" charset="0"/>
              <a:cs typeface="Arial" panose="020B0604020202020204" pitchFamily="34" charset="0"/>
            </a:endParaRPr>
          </a:p>
        </p:txBody>
      </p:sp>
      <p:grpSp>
        <p:nvGrpSpPr>
          <p:cNvPr id="33" name="Group 32"/>
          <p:cNvGrpSpPr/>
          <p:nvPr/>
        </p:nvGrpSpPr>
        <p:grpSpPr>
          <a:xfrm>
            <a:off x="-1438932" y="6557269"/>
            <a:ext cx="27261863" cy="535361"/>
            <a:chOff x="-1394123" y="7295599"/>
            <a:chExt cx="27261863" cy="535361"/>
          </a:xfrm>
        </p:grpSpPr>
        <p:sp>
          <p:nvSpPr>
            <p:cNvPr id="34" name="TextBox 33"/>
            <p:cNvSpPr txBox="1"/>
            <p:nvPr/>
          </p:nvSpPr>
          <p:spPr>
            <a:xfrm>
              <a:off x="10811091" y="7307339"/>
              <a:ext cx="274434" cy="304379"/>
            </a:xfrm>
            <a:prstGeom prst="rect">
              <a:avLst/>
            </a:prstGeom>
            <a:noFill/>
          </p:spPr>
          <p:txBody>
            <a:bodyPr wrap="none" rtlCol="0">
              <a:spAutoFit/>
            </a:bodyPr>
            <a:lstStyle/>
            <a:p>
              <a:r>
                <a:rPr lang="en-US" sz="1378" dirty="0">
                  <a:solidFill>
                    <a:srgbClr val="B2B2B0"/>
                  </a:solidFill>
                </a:rPr>
                <a:t>3</a:t>
              </a:r>
            </a:p>
          </p:txBody>
        </p:sp>
        <p:pic>
          <p:nvPicPr>
            <p:cNvPr id="35" name="Picture 34"/>
            <p:cNvPicPr>
              <a:picLocks noChangeAspect="1"/>
            </p:cNvPicPr>
            <p:nvPr/>
          </p:nvPicPr>
          <p:blipFill>
            <a:blip r:embed="rId7"/>
            <a:stretch>
              <a:fillRect/>
            </a:stretch>
          </p:blipFill>
          <p:spPr>
            <a:xfrm>
              <a:off x="-1394123" y="7295599"/>
              <a:ext cx="12192001" cy="444772"/>
            </a:xfrm>
            <a:prstGeom prst="rect">
              <a:avLst/>
            </a:prstGeom>
          </p:spPr>
        </p:pic>
        <p:sp>
          <p:nvSpPr>
            <p:cNvPr id="36" name="TextBox 35"/>
            <p:cNvSpPr txBox="1"/>
            <p:nvPr/>
          </p:nvSpPr>
          <p:spPr>
            <a:xfrm>
              <a:off x="4880888" y="7295599"/>
              <a:ext cx="5621598" cy="285143"/>
            </a:xfrm>
            <a:prstGeom prst="rect">
              <a:avLst/>
            </a:prstGeom>
            <a:noFill/>
          </p:spPr>
          <p:txBody>
            <a:bodyPr wrap="square" rtlCol="0">
              <a:spAutoFit/>
            </a:bodyPr>
            <a:lstStyle/>
            <a:p>
              <a:r>
                <a:rPr lang="en-US" sz="1253" b="1" dirty="0">
                  <a:solidFill>
                    <a:schemeClr val="bg1"/>
                  </a:solidFill>
                  <a:latin typeface="Arial" panose="020B0604020202020204" pitchFamily="34" charset="0"/>
                  <a:cs typeface="Arial" panose="020B0604020202020204" pitchFamily="34" charset="0"/>
                </a:rPr>
                <a:t>WE BRING DATA TO LIFE</a:t>
              </a:r>
            </a:p>
          </p:txBody>
        </p:sp>
        <p:pic>
          <p:nvPicPr>
            <p:cNvPr id="37" name="Picture 36"/>
            <p:cNvPicPr>
              <a:picLocks noChangeAspect="1"/>
            </p:cNvPicPr>
            <p:nvPr/>
          </p:nvPicPr>
          <p:blipFill>
            <a:blip r:embed="rId8"/>
            <a:stretch>
              <a:fillRect/>
            </a:stretch>
          </p:blipFill>
          <p:spPr>
            <a:xfrm flipH="1" flipV="1">
              <a:off x="11192542" y="7295599"/>
              <a:ext cx="14675198" cy="535361"/>
            </a:xfrm>
            <a:prstGeom prst="rect">
              <a:avLst/>
            </a:prstGeom>
          </p:spPr>
        </p:pic>
      </p:gr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5596" y="195781"/>
            <a:ext cx="2098074" cy="302673"/>
          </a:xfrm>
          <a:prstGeom prst="rect">
            <a:avLst/>
          </a:prstGeom>
        </p:spPr>
      </p:pic>
    </p:spTree>
    <p:extLst>
      <p:ext uri="{BB962C8B-B14F-4D97-AF65-F5344CB8AC3E}">
        <p14:creationId xmlns:p14="http://schemas.microsoft.com/office/powerpoint/2010/main" val="381548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hlinkClick r:id="rId4" action="ppaction://hlinksldjump" tooltip="Predictive Analytics is an advanced form of analytics that uses large amounts of historical data in order to predict future behaviours. For example, we can predict customer demand cycles for the future, based on their past behaviours."/>
          </p:cNvPr>
          <p:cNvSpPr/>
          <p:nvPr/>
        </p:nvSpPr>
        <p:spPr>
          <a:xfrm>
            <a:off x="6644245" y="2203444"/>
            <a:ext cx="2270538" cy="251086"/>
          </a:xfrm>
          <a:prstGeom prst="rect">
            <a:avLst/>
          </a:prstGeom>
          <a:solidFill>
            <a:srgbClr val="6D6E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ZA" sz="1200" dirty="0">
                <a:latin typeface="News Gothic MT"/>
              </a:rPr>
              <a:t>Predictive Analytics</a:t>
            </a:r>
          </a:p>
        </p:txBody>
      </p:sp>
      <p:sp>
        <p:nvSpPr>
          <p:cNvPr id="64" name="Rectangle 63">
            <a:hlinkClick r:id="rId4" action="ppaction://hlinksldjump" tooltip="Our Genii Performance Dashboards allow you immediate real time alerts and reporting. Combine this with the power to drill down and analyse the problem to its lowest level empowers your centre to respond to problems quicker than ever before"/>
          </p:cNvPr>
          <p:cNvSpPr/>
          <p:nvPr/>
        </p:nvSpPr>
        <p:spPr>
          <a:xfrm>
            <a:off x="6636514" y="1803500"/>
            <a:ext cx="2270538" cy="251086"/>
          </a:xfrm>
          <a:prstGeom prst="rect">
            <a:avLst/>
          </a:prstGeom>
          <a:solidFill>
            <a:srgbClr val="6D6E7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ZA" sz="1200" dirty="0">
                <a:latin typeface="News Gothic MT"/>
              </a:rPr>
              <a:t>Performance Dashboards</a:t>
            </a:r>
          </a:p>
        </p:txBody>
      </p:sp>
      <p:sp>
        <p:nvSpPr>
          <p:cNvPr id="63" name="Rectangle 62">
            <a:hlinkClick r:id="rId4" action="ppaction://hlinksldjump" tooltip="Hear your customer! We can all do with improving Customer Service. Service improvement and transformation requires actions. Actionable insights are derived from enriching customer data with insights across the entire customer journey and touch points and t"/>
          </p:cNvPr>
          <p:cNvSpPr/>
          <p:nvPr/>
        </p:nvSpPr>
        <p:spPr>
          <a:xfrm>
            <a:off x="2726295" y="2190505"/>
            <a:ext cx="2270538" cy="251086"/>
          </a:xfrm>
          <a:prstGeom prst="rect">
            <a:avLst/>
          </a:prstGeom>
          <a:solidFill>
            <a:srgbClr val="6D6E7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az-Latn-AZ" sz="1200" dirty="0" smtClean="0">
                <a:latin typeface="News Gothic MT"/>
              </a:rPr>
              <a:t>Analitika təlimləri</a:t>
            </a:r>
            <a:endParaRPr lang="en-ZA" sz="1200" dirty="0">
              <a:latin typeface="News Gothic MT"/>
            </a:endParaRPr>
          </a:p>
        </p:txBody>
      </p:sp>
      <p:sp>
        <p:nvSpPr>
          <p:cNvPr id="14" name="Rectangle 13">
            <a:hlinkClick r:id="rId4" action="ppaction://hlinksldjump" tooltip="Analyse your customer interactions across all contact points and improve your service based on what customers want. Reduce the need for interactions, improve customer experience and reduce cost and increase sales performance"/>
          </p:cNvPr>
          <p:cNvSpPr/>
          <p:nvPr/>
        </p:nvSpPr>
        <p:spPr>
          <a:xfrm>
            <a:off x="2726295" y="1809722"/>
            <a:ext cx="2270538" cy="251086"/>
          </a:xfrm>
          <a:prstGeom prst="rect">
            <a:avLst/>
          </a:prstGeom>
          <a:solidFill>
            <a:srgbClr val="6D6E7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ZA" sz="1200" dirty="0">
                <a:latin typeface="News Gothic MT"/>
              </a:rPr>
              <a:t>Interactive Analytics</a:t>
            </a:r>
          </a:p>
        </p:txBody>
      </p:sp>
      <p:pic>
        <p:nvPicPr>
          <p:cNvPr id="43" name="Picture 42"/>
          <p:cNvPicPr>
            <a:picLocks noChangeAspect="1"/>
          </p:cNvPicPr>
          <p:nvPr/>
        </p:nvPicPr>
        <p:blipFill>
          <a:blip r:embed="rId5"/>
          <a:stretch>
            <a:fillRect/>
          </a:stretch>
        </p:blipFill>
        <p:spPr>
          <a:xfrm>
            <a:off x="0" y="281417"/>
            <a:ext cx="12192000" cy="533400"/>
          </a:xfrm>
          <a:prstGeom prst="rect">
            <a:avLst/>
          </a:prstGeom>
        </p:spPr>
      </p:pic>
      <p:sp>
        <p:nvSpPr>
          <p:cNvPr id="2" name="TextBox 1"/>
          <p:cNvSpPr txBox="1"/>
          <p:nvPr/>
        </p:nvSpPr>
        <p:spPr>
          <a:xfrm>
            <a:off x="221360" y="118206"/>
            <a:ext cx="3461080" cy="584775"/>
          </a:xfrm>
          <a:prstGeom prst="rect">
            <a:avLst/>
          </a:prstGeom>
          <a:noFill/>
        </p:spPr>
        <p:txBody>
          <a:bodyPr wrap="square" rtlCol="0">
            <a:spAutoFit/>
          </a:bodyPr>
          <a:lstStyle/>
          <a:p>
            <a:r>
              <a:rPr lang="az-Latn-AZ" sz="3200" b="1" dirty="0" smtClean="0">
                <a:solidFill>
                  <a:schemeClr val="bg1">
                    <a:lumMod val="50000"/>
                  </a:schemeClr>
                </a:solidFill>
                <a:latin typeface="Comfortaa" panose="020F0303070200060003" pitchFamily="34" charset="0"/>
                <a:cs typeface="Arial" panose="020B0604020202020204" pitchFamily="34" charset="0"/>
              </a:rPr>
              <a:t>Təkliflərimiz</a:t>
            </a:r>
            <a:endParaRPr lang="en-US" sz="3200" b="1" dirty="0">
              <a:solidFill>
                <a:schemeClr val="bg1">
                  <a:lumMod val="50000"/>
                </a:schemeClr>
              </a:solidFill>
              <a:latin typeface="Comfortaa" panose="020F0303070200060003" pitchFamily="34" charset="0"/>
              <a:cs typeface="Arial" panose="020B0604020202020204" pitchFamily="34" charset="0"/>
            </a:endParaRPr>
          </a:p>
        </p:txBody>
      </p:sp>
      <p:pic>
        <p:nvPicPr>
          <p:cNvPr id="39" name="Picture 38">
            <a:hlinkClick r:id="rId4" action="ppaction://hlinksldjump" tooltip="Get access to industry experts who will help you shape your strategy and derive value with immediate effec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57182" y="4335688"/>
            <a:ext cx="2613899" cy="255382"/>
          </a:xfrm>
          <a:prstGeom prst="rect">
            <a:avLst/>
          </a:prstGeom>
        </p:spPr>
      </p:pic>
      <p:pic>
        <p:nvPicPr>
          <p:cNvPr id="40" name="Picture 39">
            <a:hlinkClick r:id="rId4" action="ppaction://hlinksldjump" tooltip="User our Operational, Quality, Training and Communication Management experts to drive change in every layer of your organisation"/>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76461" y="4658041"/>
            <a:ext cx="3094620" cy="255382"/>
          </a:xfrm>
          <a:prstGeom prst="rect">
            <a:avLst/>
          </a:prstGeom>
        </p:spPr>
      </p:pic>
      <p:pic>
        <p:nvPicPr>
          <p:cNvPr id="41" name="Picture 40">
            <a:hlinkClick r:id="rId4" action="ppaction://hlinksldjump" tooltip="With defined PRINCE II and AGILE expertise in-house, let us drive and manage the change in your organisation"/>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91036" y="4986576"/>
            <a:ext cx="3380045" cy="255382"/>
          </a:xfrm>
          <a:prstGeom prst="rect">
            <a:avLst/>
          </a:prstGeom>
        </p:spPr>
      </p:pic>
      <p:pic>
        <p:nvPicPr>
          <p:cNvPr id="42" name="Picture 41">
            <a:hlinkClick r:id="rId4" action="ppaction://hlinksldjump" tooltip="Use Insights to drive change, and use deeper learning (derived form insights) to create a culture of improvement in your organisation"/>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70408" y="5292624"/>
            <a:ext cx="3800673" cy="255382"/>
          </a:xfrm>
          <a:prstGeom prst="rect">
            <a:avLst/>
          </a:prstGeom>
        </p:spPr>
      </p:pic>
      <p:pic>
        <p:nvPicPr>
          <p:cNvPr id="35" name="Picture 34">
            <a:hlinkClick r:id="rId4" action="ppaction://hlinksldjump" tooltip="Understand your environment and create a roadmap to implement change through insights"/>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99582" y="4211168"/>
            <a:ext cx="2613899" cy="255382"/>
          </a:xfrm>
          <a:prstGeom prst="rect">
            <a:avLst/>
          </a:prstGeom>
        </p:spPr>
      </p:pic>
      <p:pic>
        <p:nvPicPr>
          <p:cNvPr id="36" name="Picture 35">
            <a:hlinkClick r:id="rId4" action="ppaction://hlinksldjump" tooltip="Know who does what, when and what the expected outcomes are"/>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9582" y="4547941"/>
            <a:ext cx="3094620" cy="255382"/>
          </a:xfrm>
          <a:prstGeom prst="rect">
            <a:avLst/>
          </a:prstGeom>
        </p:spPr>
      </p:pic>
      <p:pic>
        <p:nvPicPr>
          <p:cNvPr id="37" name="Picture 36">
            <a:hlinkClick r:id="rId4" action="ppaction://hlinksldjump" tooltip="Show immediate value and see the ROI model in work"/>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599582" y="4907545"/>
            <a:ext cx="3380045" cy="255382"/>
          </a:xfrm>
          <a:prstGeom prst="rect">
            <a:avLst/>
          </a:prstGeom>
        </p:spPr>
      </p:pic>
      <p:pic>
        <p:nvPicPr>
          <p:cNvPr id="38" name="Picture 37">
            <a:hlinkClick r:id="rId4" action="ppaction://hlinksldjump" tooltip="Effectively Measure the impact of change and map that continually against your roadmap"/>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596007" y="5302051"/>
            <a:ext cx="3800673" cy="255382"/>
          </a:xfrm>
          <a:prstGeom prst="rect">
            <a:avLst/>
          </a:prstGeom>
        </p:spPr>
      </p:pic>
      <p:pic>
        <p:nvPicPr>
          <p:cNvPr id="4" name="Picture 3" descr="Data_circles-06.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89727" y="1197664"/>
            <a:ext cx="4981018" cy="4539992"/>
          </a:xfrm>
          <a:prstGeom prst="rect">
            <a:avLst/>
          </a:prstGeom>
        </p:spPr>
      </p:pic>
      <p:sp>
        <p:nvSpPr>
          <p:cNvPr id="10" name="TextBox 9"/>
          <p:cNvSpPr txBox="1"/>
          <p:nvPr/>
        </p:nvSpPr>
        <p:spPr>
          <a:xfrm>
            <a:off x="3861564" y="804336"/>
            <a:ext cx="3917950" cy="461665"/>
          </a:xfrm>
          <a:prstGeom prst="rect">
            <a:avLst/>
          </a:prstGeom>
          <a:noFill/>
        </p:spPr>
        <p:txBody>
          <a:bodyPr wrap="square" rtlCol="0">
            <a:spAutoFit/>
          </a:bodyPr>
          <a:lstStyle/>
          <a:p>
            <a:pPr algn="ctr"/>
            <a:r>
              <a:rPr lang="az-Latn-AZ" sz="2400" b="1" dirty="0" smtClean="0">
                <a:solidFill>
                  <a:srgbClr val="5E5E5E"/>
                </a:solidFill>
                <a:latin typeface="Arial" panose="020B0604020202020204" pitchFamily="34" charset="0"/>
                <a:cs typeface="Arial" panose="020B0604020202020204" pitchFamily="34" charset="0"/>
              </a:rPr>
              <a:t>Datadan məna çıxarın!</a:t>
            </a:r>
            <a:endParaRPr lang="en-ZA" sz="2400" b="1" dirty="0">
              <a:solidFill>
                <a:srgbClr val="5E5E5E"/>
              </a:solidFill>
              <a:latin typeface="Arial" panose="020B0604020202020204" pitchFamily="34" charset="0"/>
              <a:cs typeface="Arial" panose="020B0604020202020204" pitchFamily="34" charset="0"/>
            </a:endParaRPr>
          </a:p>
        </p:txBody>
      </p:sp>
      <p:sp>
        <p:nvSpPr>
          <p:cNvPr id="61" name="TextBox 60"/>
          <p:cNvSpPr txBox="1"/>
          <p:nvPr/>
        </p:nvSpPr>
        <p:spPr>
          <a:xfrm>
            <a:off x="-568950" y="3392570"/>
            <a:ext cx="3828486" cy="461665"/>
          </a:xfrm>
          <a:prstGeom prst="rect">
            <a:avLst/>
          </a:prstGeom>
          <a:noFill/>
        </p:spPr>
        <p:txBody>
          <a:bodyPr wrap="square" rtlCol="0">
            <a:spAutoFit/>
          </a:bodyPr>
          <a:lstStyle/>
          <a:p>
            <a:pPr algn="r"/>
            <a:r>
              <a:rPr lang="az-Latn-AZ" sz="2400" b="1" dirty="0" smtClean="0">
                <a:solidFill>
                  <a:srgbClr val="20315B"/>
                </a:solidFill>
                <a:latin typeface="Arial" panose="020B0604020202020204" pitchFamily="34" charset="0"/>
                <a:cs typeface="Arial" panose="020B0604020202020204" pitchFamily="34" charset="0"/>
              </a:rPr>
              <a:t>Təlimlər</a:t>
            </a:r>
            <a:endParaRPr lang="en-ZA" sz="2400" b="1" dirty="0">
              <a:solidFill>
                <a:srgbClr val="20315B"/>
              </a:solidFill>
              <a:latin typeface="Arial" panose="020B0604020202020204" pitchFamily="34" charset="0"/>
              <a:cs typeface="Arial" panose="020B0604020202020204" pitchFamily="34" charset="0"/>
            </a:endParaRPr>
          </a:p>
        </p:txBody>
      </p:sp>
      <p:sp>
        <p:nvSpPr>
          <p:cNvPr id="62" name="TextBox 61"/>
          <p:cNvSpPr txBox="1"/>
          <p:nvPr/>
        </p:nvSpPr>
        <p:spPr>
          <a:xfrm>
            <a:off x="7156642" y="3407468"/>
            <a:ext cx="3884074" cy="461665"/>
          </a:xfrm>
          <a:prstGeom prst="rect">
            <a:avLst/>
          </a:prstGeom>
          <a:noFill/>
        </p:spPr>
        <p:txBody>
          <a:bodyPr wrap="square" rtlCol="0">
            <a:spAutoFit/>
          </a:bodyPr>
          <a:lstStyle/>
          <a:p>
            <a:r>
              <a:rPr lang="az-Latn-AZ" sz="2400" b="1" dirty="0" smtClean="0">
                <a:solidFill>
                  <a:srgbClr val="7FCB2C"/>
                </a:solidFill>
                <a:latin typeface="Arial" panose="020B0604020202020204" pitchFamily="34" charset="0"/>
                <a:cs typeface="Arial" panose="020B0604020202020204" pitchFamily="34" charset="0"/>
              </a:rPr>
              <a:t>             Xidmətlər</a:t>
            </a:r>
            <a:endParaRPr lang="en-ZA" sz="2400" b="1" dirty="0">
              <a:solidFill>
                <a:srgbClr val="7FCB2C"/>
              </a:solidFill>
              <a:latin typeface="Arial" panose="020B0604020202020204" pitchFamily="34" charset="0"/>
              <a:cs typeface="Arial" panose="020B0604020202020204" pitchFamily="34" charset="0"/>
            </a:endParaRPr>
          </a:p>
        </p:txBody>
      </p:sp>
      <p:pic>
        <p:nvPicPr>
          <p:cNvPr id="66" name="Picture 6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138223" y="1124572"/>
            <a:ext cx="3131078" cy="2100686"/>
          </a:xfrm>
          <a:prstGeom prst="rect">
            <a:avLst/>
          </a:prstGeom>
        </p:spPr>
      </p:pic>
      <p:grpSp>
        <p:nvGrpSpPr>
          <p:cNvPr id="67" name="Group 66"/>
          <p:cNvGrpSpPr/>
          <p:nvPr/>
        </p:nvGrpSpPr>
        <p:grpSpPr>
          <a:xfrm>
            <a:off x="-1438932" y="6557269"/>
            <a:ext cx="27261863" cy="535361"/>
            <a:chOff x="-1394123" y="7295599"/>
            <a:chExt cx="27261863" cy="535361"/>
          </a:xfrm>
        </p:grpSpPr>
        <p:sp>
          <p:nvSpPr>
            <p:cNvPr id="68" name="TextBox 67"/>
            <p:cNvSpPr txBox="1"/>
            <p:nvPr/>
          </p:nvSpPr>
          <p:spPr>
            <a:xfrm>
              <a:off x="10811091" y="7307339"/>
              <a:ext cx="274434" cy="304379"/>
            </a:xfrm>
            <a:prstGeom prst="rect">
              <a:avLst/>
            </a:prstGeom>
            <a:noFill/>
          </p:spPr>
          <p:txBody>
            <a:bodyPr wrap="none" rtlCol="0">
              <a:spAutoFit/>
            </a:bodyPr>
            <a:lstStyle/>
            <a:p>
              <a:r>
                <a:rPr lang="en-US" sz="1378" dirty="0">
                  <a:solidFill>
                    <a:srgbClr val="B2B2B0"/>
                  </a:solidFill>
                </a:rPr>
                <a:t>4</a:t>
              </a:r>
            </a:p>
          </p:txBody>
        </p:sp>
        <p:pic>
          <p:nvPicPr>
            <p:cNvPr id="69" name="Picture 68"/>
            <p:cNvPicPr>
              <a:picLocks noChangeAspect="1"/>
            </p:cNvPicPr>
            <p:nvPr/>
          </p:nvPicPr>
          <p:blipFill>
            <a:blip r:embed="rId16"/>
            <a:stretch>
              <a:fillRect/>
            </a:stretch>
          </p:blipFill>
          <p:spPr>
            <a:xfrm>
              <a:off x="-1394123" y="7295599"/>
              <a:ext cx="12192001" cy="444772"/>
            </a:xfrm>
            <a:prstGeom prst="rect">
              <a:avLst/>
            </a:prstGeom>
          </p:spPr>
        </p:pic>
        <p:sp>
          <p:nvSpPr>
            <p:cNvPr id="70" name="TextBox 69"/>
            <p:cNvSpPr txBox="1"/>
            <p:nvPr/>
          </p:nvSpPr>
          <p:spPr>
            <a:xfrm>
              <a:off x="4880888" y="7295599"/>
              <a:ext cx="5621598" cy="285143"/>
            </a:xfrm>
            <a:prstGeom prst="rect">
              <a:avLst/>
            </a:prstGeom>
            <a:noFill/>
          </p:spPr>
          <p:txBody>
            <a:bodyPr wrap="square" rtlCol="0">
              <a:spAutoFit/>
            </a:bodyPr>
            <a:lstStyle/>
            <a:p>
              <a:r>
                <a:rPr lang="en-US" sz="1253" b="1" dirty="0">
                  <a:solidFill>
                    <a:schemeClr val="bg1"/>
                  </a:solidFill>
                  <a:latin typeface="Arial" panose="020B0604020202020204" pitchFamily="34" charset="0"/>
                  <a:cs typeface="Arial" panose="020B0604020202020204" pitchFamily="34" charset="0"/>
                </a:rPr>
                <a:t>WE BRING DATA TO LIFE</a:t>
              </a:r>
            </a:p>
          </p:txBody>
        </p:sp>
        <p:pic>
          <p:nvPicPr>
            <p:cNvPr id="71" name="Picture 70"/>
            <p:cNvPicPr>
              <a:picLocks noChangeAspect="1"/>
            </p:cNvPicPr>
            <p:nvPr/>
          </p:nvPicPr>
          <p:blipFill>
            <a:blip r:embed="rId17"/>
            <a:stretch>
              <a:fillRect/>
            </a:stretch>
          </p:blipFill>
          <p:spPr>
            <a:xfrm flipH="1" flipV="1">
              <a:off x="11192542" y="7295599"/>
              <a:ext cx="14675198" cy="535361"/>
            </a:xfrm>
            <a:prstGeom prst="rect">
              <a:avLst/>
            </a:prstGeom>
          </p:spPr>
        </p:pic>
      </p:grpSp>
      <p:pic>
        <p:nvPicPr>
          <p:cNvPr id="44" name="Picture 4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75596" y="195781"/>
            <a:ext cx="2098074" cy="302673"/>
          </a:xfrm>
          <a:prstGeom prst="rect">
            <a:avLst/>
          </a:prstGeom>
        </p:spPr>
      </p:pic>
    </p:spTree>
    <p:extLst>
      <p:ext uri="{BB962C8B-B14F-4D97-AF65-F5344CB8AC3E}">
        <p14:creationId xmlns:p14="http://schemas.microsoft.com/office/powerpoint/2010/main" val="955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additive="base">
                                        <p:cTn id="12" dur="500" fill="hold"/>
                                        <p:tgtEl>
                                          <p:spTgt spid="63"/>
                                        </p:tgtEl>
                                        <p:attrNameLst>
                                          <p:attrName>ppt_x</p:attrName>
                                        </p:attrNameLst>
                                      </p:cBhvr>
                                      <p:tavLst>
                                        <p:tav tm="0">
                                          <p:val>
                                            <p:strVal val="0-#ppt_w/2"/>
                                          </p:val>
                                        </p:tav>
                                        <p:tav tm="100000">
                                          <p:val>
                                            <p:strVal val="#ppt_x"/>
                                          </p:val>
                                        </p:tav>
                                      </p:tavLst>
                                    </p:anim>
                                    <p:anim calcmode="lin" valueType="num">
                                      <p:cBhvr additive="base">
                                        <p:cTn id="13" dur="500" fill="hold"/>
                                        <p:tgtEl>
                                          <p:spTgt spid="6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1+#ppt_w/2"/>
                                          </p:val>
                                        </p:tav>
                                        <p:tav tm="100000">
                                          <p:val>
                                            <p:strVal val="#ppt_x"/>
                                          </p:val>
                                        </p:tav>
                                      </p:tavLst>
                                    </p:anim>
                                    <p:anim calcmode="lin" valueType="num">
                                      <p:cBhvr additive="base">
                                        <p:cTn id="18" dur="500" fill="hold"/>
                                        <p:tgtEl>
                                          <p:spTgt spid="6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500" fill="hold"/>
                                        <p:tgtEl>
                                          <p:spTgt spid="65"/>
                                        </p:tgtEl>
                                        <p:attrNameLst>
                                          <p:attrName>ppt_x</p:attrName>
                                        </p:attrNameLst>
                                      </p:cBhvr>
                                      <p:tavLst>
                                        <p:tav tm="0">
                                          <p:val>
                                            <p:strVal val="1+#ppt_w/2"/>
                                          </p:val>
                                        </p:tav>
                                        <p:tav tm="100000">
                                          <p:val>
                                            <p:strVal val="#ppt_x"/>
                                          </p:val>
                                        </p:tav>
                                      </p:tavLst>
                                    </p:anim>
                                    <p:anim calcmode="lin" valueType="num">
                                      <p:cBhvr additive="base">
                                        <p:cTn id="23"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0-#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0-#ppt_w/2"/>
                                          </p:val>
                                        </p:tav>
                                        <p:tav tm="100000">
                                          <p:val>
                                            <p:strVal val="#ppt_x"/>
                                          </p:val>
                                        </p:tav>
                                      </p:tavLst>
                                    </p:anim>
                                    <p:anim calcmode="lin" valueType="num">
                                      <p:cBhvr additive="base">
                                        <p:cTn id="34" dur="500" fill="hold"/>
                                        <p:tgtEl>
                                          <p:spTgt spid="36"/>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0-#ppt_w/2"/>
                                          </p:val>
                                        </p:tav>
                                        <p:tav tm="100000">
                                          <p:val>
                                            <p:strVal val="#ppt_x"/>
                                          </p:val>
                                        </p:tav>
                                      </p:tavLst>
                                    </p:anim>
                                    <p:anim calcmode="lin" valueType="num">
                                      <p:cBhvr additive="base">
                                        <p:cTn id="39" dur="5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8"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1+#ppt_w/2"/>
                                          </p:val>
                                        </p:tav>
                                        <p:tav tm="100000">
                                          <p:val>
                                            <p:strVal val="#ppt_x"/>
                                          </p:val>
                                        </p:tav>
                                      </p:tavLst>
                                    </p:anim>
                                    <p:anim calcmode="lin" valueType="num">
                                      <p:cBhvr additive="base">
                                        <p:cTn id="50" dur="500" fill="hold"/>
                                        <p:tgtEl>
                                          <p:spTgt spid="39"/>
                                        </p:tgtEl>
                                        <p:attrNameLst>
                                          <p:attrName>ppt_y</p:attrName>
                                        </p:attrNameLst>
                                      </p:cBhvr>
                                      <p:tavLst>
                                        <p:tav tm="0">
                                          <p:val>
                                            <p:strVal val="#ppt_y"/>
                                          </p:val>
                                        </p:tav>
                                        <p:tav tm="100000">
                                          <p:val>
                                            <p:strVal val="#ppt_y"/>
                                          </p:val>
                                        </p:tav>
                                      </p:tavLst>
                                    </p:anim>
                                  </p:childTnLst>
                                </p:cTn>
                              </p:par>
                            </p:childTnLst>
                          </p:cTn>
                        </p:par>
                        <p:par>
                          <p:cTn id="51" fill="hold">
                            <p:stCondLst>
                              <p:cond delay="500"/>
                            </p:stCondLst>
                            <p:childTnLst>
                              <p:par>
                                <p:cTn id="52" presetID="2" presetClass="entr" presetSubtype="2"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500" fill="hold"/>
                                        <p:tgtEl>
                                          <p:spTgt spid="40"/>
                                        </p:tgtEl>
                                        <p:attrNameLst>
                                          <p:attrName>ppt_x</p:attrName>
                                        </p:attrNameLst>
                                      </p:cBhvr>
                                      <p:tavLst>
                                        <p:tav tm="0">
                                          <p:val>
                                            <p:strVal val="1+#ppt_w/2"/>
                                          </p:val>
                                        </p:tav>
                                        <p:tav tm="100000">
                                          <p:val>
                                            <p:strVal val="#ppt_x"/>
                                          </p:val>
                                        </p:tav>
                                      </p:tavLst>
                                    </p:anim>
                                    <p:anim calcmode="lin" valueType="num">
                                      <p:cBhvr additive="base">
                                        <p:cTn id="55" dur="500" fill="hold"/>
                                        <p:tgtEl>
                                          <p:spTgt spid="40"/>
                                        </p:tgtEl>
                                        <p:attrNameLst>
                                          <p:attrName>ppt_y</p:attrName>
                                        </p:attrNameLst>
                                      </p:cBhvr>
                                      <p:tavLst>
                                        <p:tav tm="0">
                                          <p:val>
                                            <p:strVal val="#ppt_y"/>
                                          </p:val>
                                        </p:tav>
                                        <p:tav tm="100000">
                                          <p:val>
                                            <p:strVal val="#ppt_y"/>
                                          </p:val>
                                        </p:tav>
                                      </p:tavLst>
                                    </p:anim>
                                  </p:childTnLst>
                                </p:cTn>
                              </p:par>
                            </p:childTnLst>
                          </p:cTn>
                        </p:par>
                        <p:par>
                          <p:cTn id="56" fill="hold">
                            <p:stCondLst>
                              <p:cond delay="1000"/>
                            </p:stCondLst>
                            <p:childTnLst>
                              <p:par>
                                <p:cTn id="57" presetID="2" presetClass="entr" presetSubtype="2"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1+#ppt_w/2"/>
                                          </p:val>
                                        </p:tav>
                                        <p:tav tm="100000">
                                          <p:val>
                                            <p:strVal val="#ppt_x"/>
                                          </p:val>
                                        </p:tav>
                                      </p:tavLst>
                                    </p:anim>
                                    <p:anim calcmode="lin" valueType="num">
                                      <p:cBhvr additive="base">
                                        <p:cTn id="60" dur="500" fill="hold"/>
                                        <p:tgtEl>
                                          <p:spTgt spid="41"/>
                                        </p:tgtEl>
                                        <p:attrNameLst>
                                          <p:attrName>ppt_y</p:attrName>
                                        </p:attrNameLst>
                                      </p:cBhvr>
                                      <p:tavLst>
                                        <p:tav tm="0">
                                          <p:val>
                                            <p:strVal val="#ppt_y"/>
                                          </p:val>
                                        </p:tav>
                                        <p:tav tm="100000">
                                          <p:val>
                                            <p:strVal val="#ppt_y"/>
                                          </p:val>
                                        </p:tav>
                                      </p:tavLst>
                                    </p:anim>
                                  </p:childTnLst>
                                </p:cTn>
                              </p:par>
                            </p:childTnLst>
                          </p:cTn>
                        </p:par>
                        <p:par>
                          <p:cTn id="61" fill="hold">
                            <p:stCondLst>
                              <p:cond delay="1500"/>
                            </p:stCondLst>
                            <p:childTnLst>
                              <p:par>
                                <p:cTn id="62" presetID="2" presetClass="entr" presetSubtype="2"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fill="hold"/>
                                        <p:tgtEl>
                                          <p:spTgt spid="42"/>
                                        </p:tgtEl>
                                        <p:attrNameLst>
                                          <p:attrName>ppt_x</p:attrName>
                                        </p:attrNameLst>
                                      </p:cBhvr>
                                      <p:tavLst>
                                        <p:tav tm="0">
                                          <p:val>
                                            <p:strVal val="1+#ppt_w/2"/>
                                          </p:val>
                                        </p:tav>
                                        <p:tav tm="100000">
                                          <p:val>
                                            <p:strVal val="#ppt_x"/>
                                          </p:val>
                                        </p:tav>
                                      </p:tavLst>
                                    </p:anim>
                                    <p:anim calcmode="lin" valueType="num">
                                      <p:cBhvr additive="base">
                                        <p:cTn id="65" dur="500" fill="hold"/>
                                        <p:tgtEl>
                                          <p:spTgt spid="42"/>
                                        </p:tgtEl>
                                        <p:attrNameLst>
                                          <p:attrName>ppt_y</p:attrName>
                                        </p:attrNameLst>
                                      </p:cBhvr>
                                      <p:tavLst>
                                        <p:tav tm="0">
                                          <p:val>
                                            <p:strVal val="#ppt_y"/>
                                          </p:val>
                                        </p:tav>
                                        <p:tav tm="100000">
                                          <p:val>
                                            <p:strVal val="#ppt_y"/>
                                          </p:val>
                                        </p:tav>
                                      </p:tavLst>
                                    </p:anim>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4" grpId="0" animBg="1"/>
      <p:bldP spid="6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1999" cy="6967547"/>
          </a:xfrm>
          <a:prstGeom prst="rect">
            <a:avLst/>
          </a:prstGeom>
        </p:spPr>
      </p:pic>
      <p:pic>
        <p:nvPicPr>
          <p:cNvPr id="7" name="Picture 6"/>
          <p:cNvPicPr>
            <a:picLocks noChangeAspect="1"/>
          </p:cNvPicPr>
          <p:nvPr/>
        </p:nvPicPr>
        <p:blipFill>
          <a:blip r:embed="rId4">
            <a:alphaModFix amt="63000"/>
            <a:grayscl/>
          </a:blip>
          <a:stretch>
            <a:fillRect/>
          </a:stretch>
        </p:blipFill>
        <p:spPr>
          <a:xfrm>
            <a:off x="0" y="0"/>
            <a:ext cx="12191999" cy="6970407"/>
          </a:xfrm>
          <a:prstGeom prst="rect">
            <a:avLst/>
          </a:prstGeom>
        </p:spPr>
      </p:pic>
      <p:sp>
        <p:nvSpPr>
          <p:cNvPr id="12" name="TextBox 11"/>
          <p:cNvSpPr txBox="1"/>
          <p:nvPr/>
        </p:nvSpPr>
        <p:spPr>
          <a:xfrm>
            <a:off x="452387" y="4854936"/>
            <a:ext cx="2930485" cy="523220"/>
          </a:xfrm>
          <a:prstGeom prst="rect">
            <a:avLst/>
          </a:prstGeom>
          <a:noFill/>
          <a:ln>
            <a:noFill/>
          </a:ln>
        </p:spPr>
        <p:txBody>
          <a:bodyPr wrap="square" rtlCol="0">
            <a:spAutoFit/>
          </a:bodyPr>
          <a:lstStyle/>
          <a:p>
            <a:r>
              <a:rPr lang="az-Latn-AZ" sz="2800" b="1" spc="300" dirty="0" smtClean="0">
                <a:solidFill>
                  <a:srgbClr val="1A305C"/>
                </a:solidFill>
                <a:latin typeface="Comfortaa" panose="020F0303070200060003" pitchFamily="34" charset="0"/>
                <a:cs typeface="News Gothic MT"/>
              </a:rPr>
              <a:t>Əlaqə</a:t>
            </a:r>
            <a:endParaRPr lang="en-US" sz="2800" b="1" spc="300" dirty="0">
              <a:solidFill>
                <a:srgbClr val="1A305C"/>
              </a:solidFill>
              <a:latin typeface="Comfortaa" panose="020F0303070200060003" pitchFamily="34" charset="0"/>
              <a:cs typeface="News Gothic MT"/>
            </a:endParaRPr>
          </a:p>
        </p:txBody>
      </p:sp>
      <p:cxnSp>
        <p:nvCxnSpPr>
          <p:cNvPr id="18" name="Straight Connector 17"/>
          <p:cNvCxnSpPr/>
          <p:nvPr/>
        </p:nvCxnSpPr>
        <p:spPr>
          <a:xfrm>
            <a:off x="2226565" y="5461445"/>
            <a:ext cx="1967526" cy="1992"/>
          </a:xfrm>
          <a:prstGeom prst="line">
            <a:avLst/>
          </a:prstGeom>
          <a:ln w="38100" cmpd="sng">
            <a:solidFill>
              <a:srgbClr val="1A305C"/>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194091" y="5461445"/>
            <a:ext cx="1696570" cy="1992"/>
          </a:xfrm>
          <a:prstGeom prst="line">
            <a:avLst/>
          </a:prstGeom>
          <a:ln w="38100" cmpd="sng">
            <a:solidFill>
              <a:srgbClr val="BDBEBF"/>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52387" y="5461445"/>
            <a:ext cx="1774178" cy="0"/>
          </a:xfrm>
          <a:prstGeom prst="line">
            <a:avLst/>
          </a:prstGeom>
          <a:ln w="38100" cmpd="sng">
            <a:solidFill>
              <a:srgbClr val="BDD530"/>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52387" y="5577863"/>
            <a:ext cx="6096000" cy="923330"/>
          </a:xfrm>
          <a:prstGeom prst="rect">
            <a:avLst/>
          </a:prstGeom>
        </p:spPr>
        <p:txBody>
          <a:bodyPr>
            <a:spAutoFit/>
          </a:bodyPr>
          <a:lstStyle/>
          <a:p>
            <a:r>
              <a:rPr lang="fi-FI" b="1" dirty="0">
                <a:solidFill>
                  <a:srgbClr val="1A305C"/>
                </a:solidFill>
              </a:rPr>
              <a:t>Tel: </a:t>
            </a:r>
            <a:r>
              <a:rPr lang="fi-FI" dirty="0">
                <a:solidFill>
                  <a:srgbClr val="1A305C"/>
                </a:solidFill>
              </a:rPr>
              <a:t>JHB: +27 87 310 5920 | CPT: +27 21 830 5493</a:t>
            </a:r>
          </a:p>
          <a:p>
            <a:r>
              <a:rPr lang="fi-FI" dirty="0">
                <a:solidFill>
                  <a:srgbClr val="1A305C"/>
                </a:solidFill>
              </a:rPr>
              <a:t>info@geniianalytics.com</a:t>
            </a:r>
          </a:p>
          <a:p>
            <a:r>
              <a:rPr lang="fi-FI" b="1" dirty="0">
                <a:solidFill>
                  <a:srgbClr val="1A305C"/>
                </a:solidFill>
              </a:rPr>
              <a:t>www.geniianalytics.com</a:t>
            </a:r>
            <a:endParaRPr lang="en-US" b="1" dirty="0">
              <a:solidFill>
                <a:srgbClr val="1A305C"/>
              </a:solidFill>
            </a:endParaRP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39341" y="3483773"/>
            <a:ext cx="4026871" cy="3176431"/>
          </a:xfrm>
          <a:prstGeom prst="rect">
            <a:avLst/>
          </a:prstGeom>
        </p:spPr>
      </p:pic>
      <p:sp>
        <p:nvSpPr>
          <p:cNvPr id="19" name="TextBox 18"/>
          <p:cNvSpPr txBox="1"/>
          <p:nvPr/>
        </p:nvSpPr>
        <p:spPr>
          <a:xfrm>
            <a:off x="3206681" y="1724771"/>
            <a:ext cx="8465319" cy="461665"/>
          </a:xfrm>
          <a:prstGeom prst="rect">
            <a:avLst/>
          </a:prstGeom>
          <a:noFill/>
          <a:ln>
            <a:noFill/>
          </a:ln>
        </p:spPr>
        <p:txBody>
          <a:bodyPr wrap="square" rtlCol="0">
            <a:spAutoFit/>
          </a:bodyPr>
          <a:lstStyle/>
          <a:p>
            <a:pPr algn="r"/>
            <a:r>
              <a:rPr lang="az-Latn-AZ" sz="2400" b="1" spc="300" dirty="0" smtClean="0">
                <a:solidFill>
                  <a:srgbClr val="8EC63F"/>
                </a:solidFill>
                <a:latin typeface="Comfortaa" panose="020F0303070200060003" pitchFamily="34" charset="0"/>
                <a:cs typeface="News Gothic MT"/>
              </a:rPr>
              <a:t>Datadan məna çıxarın!</a:t>
            </a:r>
            <a:endParaRPr lang="en-US" sz="2400" b="1" spc="300" dirty="0">
              <a:solidFill>
                <a:srgbClr val="8EC63F"/>
              </a:solidFill>
              <a:latin typeface="Comfortaa" panose="020F0303070200060003" pitchFamily="34" charset="0"/>
              <a:cs typeface="News Gothic MT"/>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7617" y="795525"/>
            <a:ext cx="3874383" cy="558927"/>
          </a:xfrm>
          <a:prstGeom prst="rect">
            <a:avLst/>
          </a:prstGeom>
        </p:spPr>
      </p:pic>
    </p:spTree>
    <p:extLst>
      <p:ext uri="{BB962C8B-B14F-4D97-AF65-F5344CB8AC3E}">
        <p14:creationId xmlns:p14="http://schemas.microsoft.com/office/powerpoint/2010/main" val="124610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25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175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6273</TotalTime>
  <Words>270</Words>
  <Application>Microsoft Office PowerPoint</Application>
  <PresentationFormat>Custom</PresentationFormat>
  <Paragraphs>40</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IMDM Designer 1</dc:creator>
  <cp:lastModifiedBy>Hp</cp:lastModifiedBy>
  <cp:revision>160</cp:revision>
  <dcterms:created xsi:type="dcterms:W3CDTF">2016-04-13T09:49:12Z</dcterms:created>
  <dcterms:modified xsi:type="dcterms:W3CDTF">2019-04-09T10:27:44Z</dcterms:modified>
</cp:coreProperties>
</file>